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06" r:id="rId1"/>
    <p:sldMasterId id="2147484245" r:id="rId2"/>
    <p:sldMasterId id="2147484267" r:id="rId3"/>
  </p:sldMasterIdLst>
  <p:notesMasterIdLst>
    <p:notesMasterId r:id="rId21"/>
  </p:notesMasterIdLst>
  <p:handoutMasterIdLst>
    <p:handoutMasterId r:id="rId22"/>
  </p:handoutMasterIdLst>
  <p:sldIdLst>
    <p:sldId id="1239" r:id="rId4"/>
    <p:sldId id="1214" r:id="rId5"/>
    <p:sldId id="1240" r:id="rId6"/>
    <p:sldId id="1241" r:id="rId7"/>
    <p:sldId id="1243" r:id="rId8"/>
    <p:sldId id="1244" r:id="rId9"/>
    <p:sldId id="1247" r:id="rId10"/>
    <p:sldId id="1253" r:id="rId11"/>
    <p:sldId id="1246" r:id="rId12"/>
    <p:sldId id="1249" r:id="rId13"/>
    <p:sldId id="1255" r:id="rId14"/>
    <p:sldId id="1256" r:id="rId15"/>
    <p:sldId id="1250" r:id="rId16"/>
    <p:sldId id="1251" r:id="rId17"/>
    <p:sldId id="1252" r:id="rId18"/>
    <p:sldId id="1254" r:id="rId19"/>
    <p:sldId id="1166" r:id="rId20"/>
  </p:sldIdLst>
  <p:sldSz cx="9144000" cy="5143500" type="screen16x9"/>
  <p:notesSz cx="9144000" cy="6858000"/>
  <p:defaultText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9E7F10FC-961F-A549-AFBF-B2E1DB378C0F}">
          <p14:sldIdLst>
            <p14:sldId id="1239"/>
            <p14:sldId id="1214"/>
            <p14:sldId id="1240"/>
            <p14:sldId id="1241"/>
            <p14:sldId id="1243"/>
            <p14:sldId id="1244"/>
            <p14:sldId id="1247"/>
            <p14:sldId id="1253"/>
            <p14:sldId id="1246"/>
            <p14:sldId id="1249"/>
            <p14:sldId id="1255"/>
            <p14:sldId id="1256"/>
            <p14:sldId id="1250"/>
            <p14:sldId id="1251"/>
            <p14:sldId id="1252"/>
            <p14:sldId id="1254"/>
            <p14:sldId id="1166"/>
          </p14:sldIdLst>
        </p14:section>
      </p14:sectionLst>
    </p:ext>
    <p:ext uri="{EFAFB233-063F-42B5-8137-9DF3F51BA10A}">
      <p15:sldGuideLst xmlns:p15="http://schemas.microsoft.com/office/powerpoint/2012/main">
        <p15:guide id="1" orient="horz" pos="138">
          <p15:clr>
            <a:srgbClr val="A4A3A4"/>
          </p15:clr>
        </p15:guide>
        <p15:guide id="2" orient="horz" pos="561">
          <p15:clr>
            <a:srgbClr val="A4A3A4"/>
          </p15:clr>
        </p15:guide>
        <p15:guide id="3" orient="horz" pos="984">
          <p15:clr>
            <a:srgbClr val="A4A3A4"/>
          </p15:clr>
        </p15:guide>
        <p15:guide id="4" orient="horz" pos="1831">
          <p15:clr>
            <a:srgbClr val="A4A3A4"/>
          </p15:clr>
        </p15:guide>
        <p15:guide id="5" orient="horz" pos="3102">
          <p15:clr>
            <a:srgbClr val="A4A3A4"/>
          </p15:clr>
        </p15:guide>
        <p15:guide id="6" orient="horz" pos="2255">
          <p15:clr>
            <a:srgbClr val="A4A3A4"/>
          </p15:clr>
        </p15:guide>
        <p15:guide id="7" orient="horz" pos="2680">
          <p15:clr>
            <a:srgbClr val="A4A3A4"/>
          </p15:clr>
        </p15:guide>
        <p15:guide id="8" orient="horz" pos="1406">
          <p15:clr>
            <a:srgbClr val="A4A3A4"/>
          </p15:clr>
        </p15:guide>
        <p15:guide id="9" pos="732">
          <p15:clr>
            <a:srgbClr val="A4A3A4"/>
          </p15:clr>
        </p15:guide>
        <p15:guide id="10" pos="2992">
          <p15:clr>
            <a:srgbClr val="A4A3A4"/>
          </p15:clr>
        </p15:guide>
        <p15:guide id="11" pos="1301">
          <p15:clr>
            <a:srgbClr val="A4A3A4"/>
          </p15:clr>
        </p15:guide>
        <p15:guide id="12" pos="2427">
          <p15:clr>
            <a:srgbClr val="A4A3A4"/>
          </p15:clr>
        </p15:guide>
        <p15:guide id="13" pos="5253">
          <p15:clr>
            <a:srgbClr val="A4A3A4"/>
          </p15:clr>
        </p15:guide>
        <p15:guide id="14" pos="3560">
          <p15:clr>
            <a:srgbClr val="A4A3A4"/>
          </p15:clr>
        </p15:guide>
        <p15:guide id="15" pos="4123">
          <p15:clr>
            <a:srgbClr val="A4A3A4"/>
          </p15:clr>
        </p15:guide>
        <p15:guide id="16" pos="4688">
          <p15:clr>
            <a:srgbClr val="A4A3A4"/>
          </p15:clr>
        </p15:guide>
        <p15:guide id="17" pos="1866">
          <p15:clr>
            <a:srgbClr val="A4A3A4"/>
          </p15:clr>
        </p15:guide>
        <p15:guide id="18" pos="170">
          <p15:clr>
            <a:srgbClr val="A4A3A4"/>
          </p15:clr>
        </p15:guide>
        <p15:guide id="19" pos="5587">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0000"/>
    <a:srgbClr val="68217A"/>
    <a:srgbClr val="FFFFFF"/>
    <a:srgbClr val="CC00CC"/>
    <a:srgbClr val="00FFFF"/>
    <a:srgbClr val="D2D2D2"/>
    <a:srgbClr val="969696"/>
    <a:srgbClr val="333333"/>
    <a:srgbClr val="4423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083" autoAdjust="0"/>
    <p:restoredTop sz="99531" autoAdjust="0"/>
  </p:normalViewPr>
  <p:slideViewPr>
    <p:cSldViewPr snapToGrid="0">
      <p:cViewPr varScale="1">
        <p:scale>
          <a:sx n="98" d="100"/>
          <a:sy n="98" d="100"/>
        </p:scale>
        <p:origin x="87" y="36"/>
      </p:cViewPr>
      <p:guideLst>
        <p:guide orient="horz" pos="138"/>
        <p:guide orient="horz" pos="561"/>
        <p:guide orient="horz" pos="984"/>
        <p:guide orient="horz" pos="1831"/>
        <p:guide orient="horz" pos="3102"/>
        <p:guide orient="horz" pos="2255"/>
        <p:guide orient="horz" pos="2680"/>
        <p:guide orient="horz" pos="1406"/>
        <p:guide pos="732"/>
        <p:guide pos="2992"/>
        <p:guide pos="1301"/>
        <p:guide pos="2427"/>
        <p:guide pos="5253"/>
        <p:guide pos="3560"/>
        <p:guide pos="4123"/>
        <p:guide pos="4688"/>
        <p:guide pos="1866"/>
        <p:guide pos="170"/>
        <p:guide pos="5587"/>
      </p:guideLst>
    </p:cSldViewPr>
  </p:slideViewPr>
  <p:notesTextViewPr>
    <p:cViewPr>
      <p:scale>
        <a:sx n="3" d="2"/>
        <a:sy n="3" d="2"/>
      </p:scale>
      <p:origin x="0" y="0"/>
    </p:cViewPr>
  </p:notesTextViewPr>
  <p:sorterViewPr>
    <p:cViewPr varScale="1">
      <p:scale>
        <a:sx n="1" d="1"/>
        <a:sy n="1" d="1"/>
      </p:scale>
      <p:origin x="0" y="144"/>
    </p:cViewPr>
  </p:sorterViewPr>
  <p:notesViewPr>
    <p:cSldViewPr showGuides="1">
      <p:cViewPr>
        <p:scale>
          <a:sx n="268" d="100"/>
          <a:sy n="268" d="100"/>
        </p:scale>
        <p:origin x="480" y="10614"/>
      </p:cViewPr>
      <p:guideLst>
        <p:guide orient="horz" pos="2160"/>
        <p:guide pos="2880"/>
      </p:guideLst>
    </p:cSldViewPr>
  </p:notes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commentAuthors" Target="commentAuthor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5/31/2016</a:t>
            </a:fld>
            <a:endParaRPr lang="en-US" dirty="0">
              <a:latin typeface="Segoe UI" pitchFamily="34" charset="0"/>
            </a:endParaRPr>
          </a:p>
        </p:txBody>
      </p:sp>
      <p:sp>
        <p:nvSpPr>
          <p:cNvPr id="8" name="Footer Placeholder 7"/>
          <p:cNvSpPr>
            <a:spLocks noGrp="1"/>
          </p:cNvSpPr>
          <p:nvPr>
            <p:ph type="ftr" sz="quarter" idx="2"/>
          </p:nvPr>
        </p:nvSpPr>
        <p:spPr>
          <a:xfrm>
            <a:off x="0" y="6513910"/>
            <a:ext cx="7726680" cy="249326"/>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7711439" y="6513910"/>
            <a:ext cx="1430444" cy="3429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jpeg>
</file>

<file path=ppt/media/image32.png>
</file>

<file path=ppt/media/image33.png>
</file>

<file path=ppt/media/image34.png>
</file>

<file path=ppt/media/image35.png>
</file>

<file path=ppt/media/image36.jpeg>
</file>

<file path=ppt/media/image37.jpeg>
</file>

<file path=ppt/media/image38.png>
</file>

<file path=ppt/media/image39.jpeg>
</file>

<file path=ppt/media/image4.png>
</file>

<file path=ppt/media/image40.png>
</file>

<file path=ppt/media/image41.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6515100"/>
            <a:ext cx="7894320" cy="266973"/>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5/31/2016</a:t>
            </a:fld>
            <a:endParaRPr lang="en-US" dirty="0"/>
          </a:p>
        </p:txBody>
      </p:sp>
      <p:sp>
        <p:nvSpPr>
          <p:cNvPr id="12" name="Notes Placeholder 11"/>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7879079" y="6513910"/>
            <a:ext cx="1262804" cy="3429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685585" rtl="0" eaLnBrk="1" latinLnBrk="0" hangingPunct="1">
      <a:lnSpc>
        <a:spcPct val="90000"/>
      </a:lnSpc>
      <a:spcAft>
        <a:spcPts val="250"/>
      </a:spcAft>
      <a:defRPr sz="600" kern="1200">
        <a:solidFill>
          <a:schemeClr val="tx1"/>
        </a:solidFill>
        <a:latin typeface="Segoe UI Light" pitchFamily="34" charset="0"/>
        <a:ea typeface="+mn-ea"/>
        <a:cs typeface="+mn-cs"/>
      </a:defRPr>
    </a:lvl1pPr>
    <a:lvl2pPr marL="159692" indent="-79351"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2pPr>
    <a:lvl3pPr marL="245986"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3pPr>
    <a:lvl4pPr marL="362034" indent="-110098"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4pPr>
    <a:lvl5pPr marL="461224"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5pPr>
    <a:lvl6pPr marL="1713963" algn="l" defTabSz="685585" rtl="0" eaLnBrk="1" latinLnBrk="0" hangingPunct="1">
      <a:defRPr sz="900" kern="1200">
        <a:solidFill>
          <a:schemeClr val="tx1"/>
        </a:solidFill>
        <a:latin typeface="+mn-lt"/>
        <a:ea typeface="+mn-ea"/>
        <a:cs typeface="+mn-cs"/>
      </a:defRPr>
    </a:lvl6pPr>
    <a:lvl7pPr marL="2056757" algn="l" defTabSz="685585" rtl="0" eaLnBrk="1" latinLnBrk="0" hangingPunct="1">
      <a:defRPr sz="900" kern="1200">
        <a:solidFill>
          <a:schemeClr val="tx1"/>
        </a:solidFill>
        <a:latin typeface="+mn-lt"/>
        <a:ea typeface="+mn-ea"/>
        <a:cs typeface="+mn-cs"/>
      </a:defRPr>
    </a:lvl7pPr>
    <a:lvl8pPr marL="2399549" algn="l" defTabSz="685585" rtl="0" eaLnBrk="1" latinLnBrk="0" hangingPunct="1">
      <a:defRPr sz="900" kern="1200">
        <a:solidFill>
          <a:schemeClr val="tx1"/>
        </a:solidFill>
        <a:latin typeface="+mn-lt"/>
        <a:ea typeface="+mn-ea"/>
        <a:cs typeface="+mn-cs"/>
      </a:defRPr>
    </a:lvl8pPr>
    <a:lvl9pPr marL="2742343" algn="l" defTabSz="685585"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neric Title">
    <p:bg>
      <p:bgRef idx="1001">
        <a:schemeClr val="bg1"/>
      </p:bgRef>
    </p:bg>
    <p:spTree>
      <p:nvGrpSpPr>
        <p:cNvPr id="1" name=""/>
        <p:cNvGrpSpPr/>
        <p:nvPr/>
      </p:nvGrpSpPr>
      <p:grpSpPr>
        <a:xfrm>
          <a:off x="0" y="0"/>
          <a:ext cx="0" cy="0"/>
          <a:chOff x="0" y="0"/>
          <a:chExt cx="0" cy="0"/>
        </a:xfrm>
      </p:grpSpPr>
      <p:sp>
        <p:nvSpPr>
          <p:cNvPr id="8" name="Text Placeholder 4"/>
          <p:cNvSpPr>
            <a:spLocks noGrp="1"/>
          </p:cNvSpPr>
          <p:nvPr>
            <p:ph type="body" sz="quarter" idx="12" hasCustomPrompt="1"/>
          </p:nvPr>
        </p:nvSpPr>
        <p:spPr>
          <a:xfrm>
            <a:off x="272832" y="3217705"/>
            <a:ext cx="4299839" cy="672414"/>
          </a:xfrm>
          <a:prstGeom prst="rect">
            <a:avLst/>
          </a:prstGeom>
          <a:noFill/>
        </p:spPr>
        <p:txBody>
          <a:bodyPr lIns="107536" tIns="80653" rIns="107536" bIns="80653">
            <a:noAutofit/>
          </a:bodyPr>
          <a:lstStyle>
            <a:lvl1pPr marL="0" indent="0">
              <a:spcBef>
                <a:spcPts val="0"/>
              </a:spcBef>
              <a:buNone/>
              <a:defRPr sz="1400" b="0" i="0" spc="0" baseline="0">
                <a:solidFill>
                  <a:srgbClr val="616161"/>
                </a:solidFill>
                <a:latin typeface="Segoe UI"/>
                <a:cs typeface="Segoe UI"/>
              </a:defRPr>
            </a:lvl1pPr>
          </a:lstStyle>
          <a:p>
            <a:pPr lvl="0"/>
            <a:r>
              <a:rPr lang="en-US" dirty="0"/>
              <a:t>Speaker Name</a:t>
            </a:r>
          </a:p>
          <a:p>
            <a:pPr lvl="0"/>
            <a:r>
              <a:rPr lang="en-US" dirty="0"/>
              <a:t>Speaker Title</a:t>
            </a:r>
          </a:p>
        </p:txBody>
      </p:sp>
      <p:sp>
        <p:nvSpPr>
          <p:cNvPr id="11" name="Title 1"/>
          <p:cNvSpPr>
            <a:spLocks noGrp="1"/>
          </p:cNvSpPr>
          <p:nvPr>
            <p:ph type="title" hasCustomPrompt="1"/>
          </p:nvPr>
        </p:nvSpPr>
        <p:spPr>
          <a:xfrm>
            <a:off x="271480" y="1685026"/>
            <a:ext cx="5744007" cy="1359775"/>
          </a:xfrm>
          <a:prstGeom prst="rect">
            <a:avLst/>
          </a:prstGeom>
          <a:noFill/>
        </p:spPr>
        <p:txBody>
          <a:bodyPr lIns="107536" tIns="67211" rIns="107536" bIns="67211" anchor="t" anchorCtr="0"/>
          <a:lstStyle>
            <a:lvl1pPr>
              <a:defRPr sz="3900" spc="-74" baseline="0">
                <a:solidFill>
                  <a:srgbClr val="616161"/>
                </a:solidFill>
              </a:defRPr>
            </a:lvl1pPr>
          </a:lstStyle>
          <a:p>
            <a:r>
              <a:rPr lang="en-US" dirty="0"/>
              <a:t>Presentation title</a:t>
            </a:r>
          </a:p>
        </p:txBody>
      </p:sp>
    </p:spTree>
    <p:extLst>
      <p:ext uri="{BB962C8B-B14F-4D97-AF65-F5344CB8AC3E}">
        <p14:creationId xmlns:p14="http://schemas.microsoft.com/office/powerpoint/2010/main" val="32629670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Test Title">
    <p:bg>
      <p:bgPr>
        <a:solidFill>
          <a:schemeClr val="tx1"/>
        </a:solidFill>
        <a:effectLst/>
      </p:bgPr>
    </p:bg>
    <p:spTree>
      <p:nvGrpSpPr>
        <p:cNvPr id="1" name=""/>
        <p:cNvGrpSpPr/>
        <p:nvPr/>
      </p:nvGrpSpPr>
      <p:grpSpPr>
        <a:xfrm>
          <a:off x="0" y="0"/>
          <a:ext cx="0" cy="0"/>
          <a:chOff x="0" y="0"/>
          <a:chExt cx="0" cy="0"/>
        </a:xfrm>
      </p:grpSpPr>
      <p:pic>
        <p:nvPicPr>
          <p:cNvPr id="10" name="Picture 9" descr="Microsoft.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2105" y="235001"/>
            <a:ext cx="1069883" cy="228467"/>
          </a:xfrm>
          <a:prstGeom prst="rect">
            <a:avLst/>
          </a:prstGeom>
        </p:spPr>
      </p:pic>
    </p:spTree>
    <p:extLst>
      <p:ext uri="{BB962C8B-B14F-4D97-AF65-F5344CB8AC3E}">
        <p14:creationId xmlns:p14="http://schemas.microsoft.com/office/powerpoint/2010/main" val="5457279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64" y="891883"/>
            <a:ext cx="5678054" cy="1468664"/>
          </a:xfrm>
        </p:spPr>
        <p:txBody>
          <a:bodyPr/>
          <a:lstStyle>
            <a:lvl1pPr marL="0" indent="0">
              <a:buNone/>
              <a:defRPr>
                <a:solidFill>
                  <a:srgbClr val="616161"/>
                </a:solidFill>
              </a:defRPr>
            </a:lvl1pPr>
            <a:lvl2pPr marL="0" indent="0">
              <a:buFontTx/>
              <a:buNone/>
              <a:defRPr sz="1400">
                <a:solidFill>
                  <a:srgbClr val="616161"/>
                </a:solidFill>
              </a:defRPr>
            </a:lvl2pPr>
            <a:lvl3pPr marL="168026" indent="0">
              <a:buNone/>
              <a:defRPr>
                <a:solidFill>
                  <a:srgbClr val="616161"/>
                </a:solidFill>
              </a:defRPr>
            </a:lvl3pPr>
            <a:lvl4pPr marL="336051" indent="0">
              <a:buNone/>
              <a:defRPr>
                <a:solidFill>
                  <a:srgbClr val="616161"/>
                </a:solidFill>
              </a:defRPr>
            </a:lvl4pPr>
            <a:lvl5pPr marL="504077" indent="0">
              <a:buNone/>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9"/>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05060416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2" y="1568689"/>
            <a:ext cx="5722660" cy="1536374"/>
          </a:xfrm>
        </p:spPr>
        <p:txBody>
          <a:bodyPr wrap="square">
            <a:spAutoFit/>
          </a:bodyPr>
          <a:lstStyle>
            <a:lvl1pPr>
              <a:defRPr>
                <a:solidFill>
                  <a:srgbClr val="616161"/>
                </a:solidFill>
              </a:defRPr>
            </a:lvl1pPr>
            <a:lvl2pPr>
              <a:defRPr>
                <a:solidFill>
                  <a:srgbClr val="616161"/>
                </a:solidFill>
              </a:defRPr>
            </a:lvl2pPr>
            <a:lvl3pPr>
              <a:defRPr>
                <a:solidFill>
                  <a:srgbClr val="616161"/>
                </a:solidFill>
              </a:defRPr>
            </a:lvl3pPr>
            <a:lvl4pPr>
              <a:defRPr>
                <a:solidFill>
                  <a:srgbClr val="616161"/>
                </a:solidFill>
              </a:defRPr>
            </a:lvl4pPr>
            <a:lvl5pPr>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lvl1pPr>
              <a:defRPr>
                <a:solidFill>
                  <a:srgbClr val="616161"/>
                </a:solidFill>
              </a:defRPr>
            </a:lvl1pPr>
          </a:lstStyle>
          <a:p>
            <a:r>
              <a:rPr lang="en-US" dirty="0"/>
              <a:t>Click to edit Master title style</a:t>
            </a:r>
          </a:p>
        </p:txBody>
      </p:sp>
    </p:spTree>
    <p:extLst>
      <p:ext uri="{BB962C8B-B14F-4D97-AF65-F5344CB8AC3E}">
        <p14:creationId xmlns:p14="http://schemas.microsoft.com/office/powerpoint/2010/main" val="174059817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3" y="891883"/>
            <a:ext cx="3024064" cy="1797728"/>
          </a:xfrm>
        </p:spPr>
        <p:txBody>
          <a:bodyPr wrap="square">
            <a:spAutoFit/>
          </a:bodyPr>
          <a:lstStyle>
            <a:lvl1pPr marL="0" indent="0">
              <a:spcBef>
                <a:spcPts val="900"/>
              </a:spcBef>
              <a:buClr>
                <a:schemeClr val="tx1"/>
              </a:buClr>
              <a:buFont typeface="Wingdings" pitchFamily="2" charset="2"/>
              <a:buNone/>
              <a:defRPr sz="2700">
                <a:solidFill>
                  <a:schemeClr val="tx1"/>
                </a:solidFill>
              </a:defRPr>
            </a:lvl1pPr>
            <a:lvl2pPr marL="0" indent="0">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83144" y="899103"/>
            <a:ext cx="2895353" cy="1797728"/>
          </a:xfrm>
        </p:spPr>
        <p:txBody>
          <a:bodyPr wrap="square">
            <a:spAutoFit/>
          </a:bodyPr>
          <a:lstStyle>
            <a:lvl1pPr marL="0" indent="0">
              <a:spcBef>
                <a:spcPts val="900"/>
              </a:spcBef>
              <a:buClr>
                <a:schemeClr val="tx1"/>
              </a:buClr>
              <a:buFont typeface="Wingdings" pitchFamily="2" charset="2"/>
              <a:buNone/>
              <a:defRPr sz="2700">
                <a:solidFill>
                  <a:srgbClr val="616161"/>
                </a:solidFill>
              </a:defRPr>
            </a:lvl1pPr>
            <a:lvl2pPr marL="0" indent="0">
              <a:buNone/>
              <a:defRPr sz="1400">
                <a:solidFill>
                  <a:srgbClr val="616161"/>
                </a:solidFill>
              </a:defRPr>
            </a:lvl2pPr>
            <a:lvl3pPr marL="170360" indent="0">
              <a:buNone/>
              <a:tabLst/>
              <a:defRPr sz="1400">
                <a:solidFill>
                  <a:srgbClr val="616161"/>
                </a:solidFill>
              </a:defRPr>
            </a:lvl3pPr>
            <a:lvl4pPr marL="338385" indent="0">
              <a:buNone/>
              <a:defRPr>
                <a:solidFill>
                  <a:srgbClr val="616161"/>
                </a:solidFill>
              </a:defRPr>
            </a:lvl4pPr>
            <a:lvl5pPr marL="504077" indent="0">
              <a:buNone/>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p>
            <a:r>
              <a:rPr lang="en-US" dirty="0"/>
              <a:t>Click to edit Master title style</a:t>
            </a:r>
          </a:p>
        </p:txBody>
      </p:sp>
    </p:spTree>
    <p:extLst>
      <p:ext uri="{BB962C8B-B14F-4D97-AF65-F5344CB8AC3E}">
        <p14:creationId xmlns:p14="http://schemas.microsoft.com/office/powerpoint/2010/main" val="88732795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62" y="891884"/>
            <a:ext cx="3016631"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75712" y="891884"/>
            <a:ext cx="2999430"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5301363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Three Column Content Tile Layout">
    <p:spTree>
      <p:nvGrpSpPr>
        <p:cNvPr id="1" name=""/>
        <p:cNvGrpSpPr/>
        <p:nvPr/>
      </p:nvGrpSpPr>
      <p:grpSpPr>
        <a:xfrm>
          <a:off x="0" y="0"/>
          <a:ext cx="0" cy="0"/>
          <a:chOff x="0" y="0"/>
          <a:chExt cx="0" cy="0"/>
        </a:xfrm>
      </p:grpSpPr>
      <p:sp>
        <p:nvSpPr>
          <p:cNvPr id="8" name="Text Placeholder 3"/>
          <p:cNvSpPr>
            <a:spLocks noGrp="1"/>
          </p:cNvSpPr>
          <p:nvPr>
            <p:ph type="body" sz="quarter" idx="10"/>
          </p:nvPr>
        </p:nvSpPr>
        <p:spPr>
          <a:xfrm>
            <a:off x="269262" y="1561962"/>
            <a:ext cx="2823978"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149563" y="1561962"/>
            <a:ext cx="2823978" cy="2689656"/>
          </a:xfrm>
          <a:solidFill>
            <a:srgbClr val="68217A"/>
          </a:solidFill>
          <a:ln>
            <a:noFill/>
          </a:ln>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134450088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 Content Tile + Image">
    <p:spTree>
      <p:nvGrpSpPr>
        <p:cNvPr id="1" name=""/>
        <p:cNvGrpSpPr/>
        <p:nvPr/>
      </p:nvGrpSpPr>
      <p:grpSpPr>
        <a:xfrm>
          <a:off x="0" y="0"/>
          <a:ext cx="0" cy="0"/>
          <a:chOff x="0" y="0"/>
          <a:chExt cx="0" cy="0"/>
        </a:xfrm>
      </p:grpSpPr>
      <p:sp>
        <p:nvSpPr>
          <p:cNvPr id="9" name="Text Placeholder 3"/>
          <p:cNvSpPr>
            <a:spLocks noGrp="1"/>
          </p:cNvSpPr>
          <p:nvPr>
            <p:ph type="body" sz="quarter" idx="10"/>
          </p:nvPr>
        </p:nvSpPr>
        <p:spPr>
          <a:xfrm>
            <a:off x="269263" y="1558973"/>
            <a:ext cx="2109664"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5" name="Picture Placeholder 3"/>
          <p:cNvSpPr>
            <a:spLocks noGrp="1"/>
          </p:cNvSpPr>
          <p:nvPr>
            <p:ph type="pic" sz="quarter" idx="14"/>
          </p:nvPr>
        </p:nvSpPr>
        <p:spPr>
          <a:xfrm>
            <a:off x="2378928" y="1558973"/>
            <a:ext cx="3992136" cy="2692645"/>
          </a:xfrm>
        </p:spPr>
        <p:txBody>
          <a:bodyPr/>
          <a:lstStyle>
            <a:lvl1pPr>
              <a:defRPr>
                <a:solidFill>
                  <a:srgbClr val="616161"/>
                </a:solidFill>
              </a:defRPr>
            </a:lvl1pPr>
          </a:lstStyle>
          <a:p>
            <a:endParaRPr lang="en-US" dirty="0"/>
          </a:p>
        </p:txBody>
      </p:sp>
    </p:spTree>
    <p:extLst>
      <p:ext uri="{BB962C8B-B14F-4D97-AF65-F5344CB8AC3E}">
        <p14:creationId xmlns:p14="http://schemas.microsoft.com/office/powerpoint/2010/main" val="201446288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 Title Only">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201292812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 Title Only (No footer)">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2" name="Rectangle 1"/>
          <p:cNvSpPr/>
          <p:nvPr userDrawn="1"/>
        </p:nvSpPr>
        <p:spPr bwMode="auto">
          <a:xfrm>
            <a:off x="0" y="4723214"/>
            <a:ext cx="2389459" cy="42028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4546083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 Emphasis Content">
    <p:bg>
      <p:bgPr>
        <a:solidFill>
          <a:schemeClr val="tx2"/>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69263" y="1561962"/>
            <a:ext cx="8600807" cy="975195"/>
          </a:xfrm>
        </p:spPr>
        <p:txBody>
          <a:bodyPr wrap="square">
            <a:spAutoFit/>
          </a:bodyPr>
          <a:lstStyle>
            <a:lvl1pPr marL="0" indent="0">
              <a:spcBef>
                <a:spcPts val="900"/>
              </a:spcBef>
              <a:buClr>
                <a:schemeClr val="tx1"/>
              </a:buClr>
              <a:buFont typeface="Wingdings" pitchFamily="2" charset="2"/>
              <a:buNone/>
              <a:defRPr sz="3900">
                <a:solidFill>
                  <a:schemeClr val="tx1"/>
                </a:solidFill>
              </a:defRPr>
            </a:lvl1pPr>
            <a:lvl2pPr marL="0" indent="0">
              <a:spcBef>
                <a:spcPts val="794"/>
              </a:spcBef>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p:txBody>
      </p:sp>
      <p:sp>
        <p:nvSpPr>
          <p:cNvPr id="2" name="Rectangle 1"/>
          <p:cNvSpPr/>
          <p:nvPr userDrawn="1"/>
        </p:nvSpPr>
        <p:spPr bwMode="auto">
          <a:xfrm>
            <a:off x="0" y="4771900"/>
            <a:ext cx="2303093" cy="371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945122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2832" y="203811"/>
            <a:ext cx="5378549" cy="1347163"/>
          </a:xfrm>
          <a:prstGeom prst="rect">
            <a:avLst/>
          </a:prstGeom>
          <a:noFill/>
        </p:spPr>
        <p:txBody>
          <a:bodyPr lIns="80047" tIns="67211" rIns="80047" bIns="67211" anchor="t" anchorCtr="0"/>
          <a:lstStyle>
            <a:lvl1pPr>
              <a:defRPr sz="6400" spc="-74" baseline="0">
                <a:solidFill>
                  <a:srgbClr val="616161"/>
                </a:solidFill>
              </a:defRPr>
            </a:lvl1pPr>
          </a:lstStyle>
          <a:p>
            <a:r>
              <a:rPr lang="en-US" dirty="0"/>
              <a:t>Section title</a:t>
            </a:r>
          </a:p>
        </p:txBody>
      </p:sp>
    </p:spTree>
    <p:extLst>
      <p:ext uri="{BB962C8B-B14F-4D97-AF65-F5344CB8AC3E}">
        <p14:creationId xmlns:p14="http://schemas.microsoft.com/office/powerpoint/2010/main" val="1203082061"/>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41046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eneric Developer Code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64" y="897994"/>
            <a:ext cx="5774698" cy="1467125"/>
          </a:xfrm>
        </p:spPr>
        <p:txBody>
          <a:bodyPr/>
          <a:lstStyle>
            <a:lvl1pPr marL="0" indent="0">
              <a:buNone/>
              <a:defRPr sz="2500">
                <a:solidFill>
                  <a:srgbClr val="616161"/>
                </a:solidFill>
                <a:latin typeface="Segoe UI" pitchFamily="34" charset="0"/>
                <a:cs typeface="Segoe UI" pitchFamily="34" charset="0"/>
              </a:defRPr>
            </a:lvl1pPr>
            <a:lvl2pPr marL="254724" indent="0">
              <a:buNone/>
              <a:defRPr>
                <a:solidFill>
                  <a:srgbClr val="616161"/>
                </a:solidFill>
                <a:latin typeface="Segoe UI" pitchFamily="34" charset="0"/>
                <a:cs typeface="Segoe UI" pitchFamily="34" charset="0"/>
              </a:defRPr>
            </a:lvl2pPr>
            <a:lvl3pPr marL="429700" indent="0">
              <a:buNone/>
              <a:defRPr>
                <a:solidFill>
                  <a:srgbClr val="616161"/>
                </a:solidFill>
                <a:latin typeface="Segoe UI" pitchFamily="34" charset="0"/>
                <a:cs typeface="Segoe UI" pitchFamily="34" charset="0"/>
              </a:defRPr>
            </a:lvl3pPr>
            <a:lvl4pPr marL="598722" indent="0">
              <a:buNone/>
              <a:defRPr>
                <a:solidFill>
                  <a:srgbClr val="616161"/>
                </a:solidFill>
                <a:latin typeface="Segoe UI" pitchFamily="34" charset="0"/>
                <a:cs typeface="Segoe UI" pitchFamily="34" charset="0"/>
              </a:defRPr>
            </a:lvl4pPr>
            <a:lvl5pPr marL="772505" indent="0">
              <a:buNone/>
              <a:defRPr>
                <a:solidFill>
                  <a:srgbClr val="616161"/>
                </a:solidFill>
                <a:latin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73691571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eneric 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62" y="891883"/>
            <a:ext cx="5990289" cy="1799780"/>
          </a:xfrm>
          <a:prstGeom prst="rect">
            <a:avLst/>
          </a:prstGeom>
        </p:spPr>
        <p:txBody>
          <a:bodyPr/>
          <a:lstStyle>
            <a:lvl1pPr marL="213533" indent="-213533">
              <a:buClr>
                <a:schemeClr val="tx1"/>
              </a:buClr>
              <a:buSzPct val="90000"/>
              <a:buFont typeface="Arial" pitchFamily="34" charset="0"/>
              <a:buChar char="•"/>
              <a:defRPr sz="27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066" indent="-206531">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598" indent="-21353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623" indent="-168026">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650" indent="-168026">
              <a:buClr>
                <a:schemeClr val="tx1"/>
              </a:buClr>
              <a:buSzPct val="90000"/>
              <a:buFont typeface="Arial" pitchFamily="34" charset="0"/>
              <a:buChar char="•"/>
              <a:defRPr sz="14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14265" tIns="57131" rIns="114265" bIns="57131" anchor="b" anchorCtr="0">
            <a:noAutofit/>
          </a:bodyPr>
          <a:lstStyle>
            <a:lvl1pPr algn="r">
              <a:buFont typeface="Arial" pitchFamily="34" charset="0"/>
              <a:buNone/>
              <a:defRPr sz="270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
        <p:nvSpPr>
          <p:cNvPr id="2" name="Footer Placeholder 1"/>
          <p:cNvSpPr>
            <a:spLocks noGrp="1"/>
          </p:cNvSpPr>
          <p:nvPr>
            <p:ph type="ftr" sz="quarter" idx="12"/>
          </p:nvPr>
        </p:nvSpPr>
        <p:spPr>
          <a:xfrm>
            <a:off x="279454" y="4750468"/>
            <a:ext cx="2896507" cy="273168"/>
          </a:xfrm>
          <a:prstGeom prst="rect">
            <a:avLst/>
          </a:prstGeom>
        </p:spPr>
        <p:txBody>
          <a:bodyPr lIns="80047" tIns="40023" rIns="80047" bIns="40023"/>
          <a:lstStyle/>
          <a:p>
            <a:endParaRPr lang="en-US" dirty="0"/>
          </a:p>
        </p:txBody>
      </p:sp>
      <p:sp>
        <p:nvSpPr>
          <p:cNvPr id="5" name="Slide Number Placeholder 4"/>
          <p:cNvSpPr>
            <a:spLocks noGrp="1"/>
          </p:cNvSpPr>
          <p:nvPr>
            <p:ph type="sldNum" sz="quarter" idx="13"/>
          </p:nvPr>
        </p:nvSpPr>
        <p:spPr>
          <a:xfrm>
            <a:off x="6746739" y="4750466"/>
            <a:ext cx="2133860" cy="273168"/>
          </a:xfrm>
          <a:prstGeom prst="rect">
            <a:avLst/>
          </a:prstGeom>
        </p:spPr>
        <p:txBody>
          <a:bodyPr lIns="80047" tIns="40023" rIns="80047" bIns="40023"/>
          <a:lstStyle/>
          <a:p>
            <a:r>
              <a:rPr lang="en-US"/>
              <a:t>1</a:t>
            </a:r>
            <a:endParaRPr lang="en-US" dirty="0"/>
          </a:p>
        </p:txBody>
      </p:sp>
    </p:spTree>
    <p:extLst>
      <p:ext uri="{BB962C8B-B14F-4D97-AF65-F5344CB8AC3E}">
        <p14:creationId xmlns:p14="http://schemas.microsoft.com/office/powerpoint/2010/main" val="7183203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891204" y="1563129"/>
            <a:ext cx="6050868" cy="3362070"/>
          </a:xfrm>
        </p:spPr>
        <p:txBody>
          <a:bodyPr lIns="182880" tIns="146304" rIns="182880" bIns="146304">
            <a:noAutofit/>
          </a:bodyPr>
          <a:lstStyle>
            <a:lvl1pPr>
              <a:defRPr sz="2647"/>
            </a:lvl1pPr>
            <a:lvl2pPr>
              <a:defRPr sz="2059"/>
            </a:lvl2pPr>
            <a:lvl3pPr>
              <a:defRPr sz="1765"/>
            </a:lvl3pPr>
            <a:lvl4pPr>
              <a:defRPr sz="1471"/>
            </a:lvl4pPr>
            <a:lvl5pPr>
              <a:defRPr sz="1324"/>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201929" y="1563129"/>
            <a:ext cx="2016956" cy="3362070"/>
          </a:xfrm>
        </p:spPr>
        <p:txBody>
          <a:bodyPr lIns="182880" tIns="146304" rIns="182880" bIns="146304">
            <a:noAutofit/>
          </a:bodyPr>
          <a:lstStyle>
            <a:lvl1pPr algn="l" defTabSz="672186" rtl="0" eaLnBrk="1" latinLnBrk="0" hangingPunct="1">
              <a:spcBef>
                <a:spcPct val="0"/>
              </a:spcBef>
              <a:buNone/>
              <a:defRPr lang="en-US" sz="1765" kern="1200" dirty="0" smtClean="0">
                <a:gradFill>
                  <a:gsLst>
                    <a:gs pos="0">
                      <a:srgbClr val="505050"/>
                    </a:gs>
                    <a:gs pos="100000">
                      <a:srgbClr val="505050"/>
                    </a:gs>
                  </a:gsLst>
                  <a:lin ang="5400000" scaled="0"/>
                </a:gradFill>
                <a:latin typeface="+mn-lt"/>
                <a:ea typeface="+mj-ea"/>
                <a:cs typeface="+mj-cs"/>
              </a:defRPr>
            </a:lvl1pPr>
            <a:lvl2pPr algn="l" defTabSz="672186" rtl="0" eaLnBrk="1" latinLnBrk="0" hangingPunct="1">
              <a:spcBef>
                <a:spcPct val="0"/>
              </a:spcBef>
              <a:buNone/>
              <a:defRPr lang="en-US" sz="1176" kern="1200" dirty="0" smtClean="0">
                <a:gradFill>
                  <a:gsLst>
                    <a:gs pos="0">
                      <a:schemeClr val="tx1"/>
                    </a:gs>
                    <a:gs pos="100000">
                      <a:schemeClr val="tx1"/>
                    </a:gs>
                  </a:gsLst>
                  <a:lin ang="5400000" scaled="0"/>
                </a:gradFill>
                <a:latin typeface="+mn-lt"/>
                <a:ea typeface="+mj-ea"/>
                <a:cs typeface="+mj-cs"/>
              </a:defRPr>
            </a:lvl2pPr>
            <a:lvl3pPr marL="168046" indent="0" algn="l" defTabSz="672186" rtl="0" eaLnBrk="1" latinLnBrk="0" hangingPunct="1">
              <a:spcBef>
                <a:spcPct val="0"/>
              </a:spcBef>
              <a:buNone/>
              <a:defRPr lang="en-US" sz="1176" kern="1200" dirty="0" smtClean="0">
                <a:gradFill>
                  <a:gsLst>
                    <a:gs pos="0">
                      <a:schemeClr val="tx1"/>
                    </a:gs>
                    <a:gs pos="100000">
                      <a:schemeClr val="tx1"/>
                    </a:gs>
                  </a:gsLst>
                  <a:lin ang="5400000" scaled="0"/>
                </a:gradFill>
                <a:latin typeface="+mn-lt"/>
                <a:ea typeface="+mj-ea"/>
                <a:cs typeface="+mj-cs"/>
              </a:defRPr>
            </a:lvl3pPr>
            <a:lvl4pPr marL="336092" indent="0" algn="l" defTabSz="672186" rtl="0" eaLnBrk="1" latinLnBrk="0" hangingPunct="1">
              <a:spcBef>
                <a:spcPct val="0"/>
              </a:spcBef>
              <a:buNone/>
              <a:defRPr lang="en-US" sz="1176" kern="1200" dirty="0" smtClean="0">
                <a:gradFill>
                  <a:gsLst>
                    <a:gs pos="0">
                      <a:schemeClr val="tx1"/>
                    </a:gs>
                    <a:gs pos="100000">
                      <a:schemeClr val="tx1"/>
                    </a:gs>
                  </a:gsLst>
                  <a:lin ang="5400000" scaled="0"/>
                </a:gradFill>
                <a:latin typeface="+mn-lt"/>
                <a:ea typeface="+mj-ea"/>
                <a:cs typeface="+mj-cs"/>
              </a:defRPr>
            </a:lvl4pPr>
            <a:lvl5pPr marL="543818" indent="0" algn="l" defTabSz="672186" rtl="0" eaLnBrk="1" latinLnBrk="0" hangingPunct="1">
              <a:spcBef>
                <a:spcPct val="0"/>
              </a:spcBef>
              <a:buNone/>
              <a:defRPr lang="en-US" sz="1176" kern="1200" dirty="0">
                <a:gradFill>
                  <a:gsLst>
                    <a:gs pos="0">
                      <a:schemeClr val="tx1"/>
                    </a:gs>
                    <a:gs pos="100000">
                      <a:schemeClr val="tx1"/>
                    </a:gs>
                  </a:gsLst>
                  <a:lin ang="5400000" scaled="0"/>
                </a:gradFill>
                <a:latin typeface="+mn-lt"/>
                <a:ea typeface="+mj-ea"/>
                <a:cs typeface="+mj-cs"/>
              </a:defRPr>
            </a:lvl5pPr>
          </a:lstStyle>
          <a:p>
            <a:pPr lvl="0"/>
            <a:r>
              <a:rPr lang="en-US" dirty="0"/>
              <a:t>Click to edit Master text styles</a:t>
            </a:r>
          </a:p>
        </p:txBody>
      </p:sp>
      <p:sp>
        <p:nvSpPr>
          <p:cNvPr id="3" name="Title 2"/>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0102605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3"/>
            <a:ext cx="9142698" cy="5143497"/>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336161" y="352551"/>
            <a:ext cx="1545492" cy="295278"/>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335036" y="4521985"/>
            <a:ext cx="1251591" cy="268966"/>
          </a:xfrm>
          <a:prstGeom prst="rect">
            <a:avLst/>
          </a:prstGeom>
        </p:spPr>
      </p:pic>
    </p:spTree>
    <p:extLst>
      <p:ext uri="{BB962C8B-B14F-4D97-AF65-F5344CB8AC3E}">
        <p14:creationId xmlns:p14="http://schemas.microsoft.com/office/powerpoint/2010/main" val="3659409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8" y="-466"/>
            <a:ext cx="9143533" cy="5143967"/>
          </a:xfrm>
          <a:prstGeom prst="rect">
            <a:avLst/>
          </a:prstGeom>
        </p:spPr>
      </p:pic>
      <p:sp>
        <p:nvSpPr>
          <p:cNvPr id="2" name="Rectangle 1"/>
          <p:cNvSpPr/>
          <p:nvPr userDrawn="1"/>
        </p:nvSpPr>
        <p:spPr bwMode="auto">
          <a:xfrm>
            <a:off x="4233459" y="1577864"/>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4235888" y="1577863"/>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4234674" y="2922678"/>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12204" y="4665715"/>
            <a:ext cx="1240054" cy="267126"/>
          </a:xfrm>
          <a:prstGeom prst="rect">
            <a:avLst/>
          </a:prstGeom>
        </p:spPr>
      </p:pic>
    </p:spTree>
    <p:extLst>
      <p:ext uri="{BB962C8B-B14F-4D97-AF65-F5344CB8AC3E}">
        <p14:creationId xmlns:p14="http://schemas.microsoft.com/office/powerpoint/2010/main" val="81310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03" y="-1"/>
            <a:ext cx="11349909" cy="6386143"/>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0128" y="4532958"/>
            <a:ext cx="1240054" cy="267126"/>
          </a:xfrm>
          <a:prstGeom prst="rect">
            <a:avLst/>
          </a:prstGeom>
        </p:spPr>
      </p:pic>
    </p:spTree>
    <p:extLst>
      <p:ext uri="{BB962C8B-B14F-4D97-AF65-F5344CB8AC3E}">
        <p14:creationId xmlns:p14="http://schemas.microsoft.com/office/powerpoint/2010/main" val="1247739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01976" y="1563141"/>
            <a:ext cx="6723139" cy="1344818"/>
          </a:xfrm>
          <a:noFill/>
        </p:spPr>
        <p:txBody>
          <a:bodyPr lIns="146304" tIns="91440" rIns="146304" bIns="91440" anchor="t" anchorCtr="0"/>
          <a:lstStyle>
            <a:lvl1pPr>
              <a:defRPr sz="3971" spc="-74"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01977" y="2908931"/>
            <a:ext cx="5378503" cy="1344246"/>
          </a:xfrm>
          <a:noFill/>
        </p:spPr>
        <p:txBody>
          <a:bodyPr lIns="146304" tIns="109728" rIns="146304" bIns="109728">
            <a:noAutofit/>
          </a:bodyPr>
          <a:lstStyle>
            <a:lvl1pPr marL="0" indent="0">
              <a:spcBef>
                <a:spcPts val="0"/>
              </a:spcBef>
              <a:buNone/>
              <a:defRPr sz="2352"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6159" y="4521985"/>
            <a:ext cx="1255418" cy="268966"/>
          </a:xfrm>
          <a:prstGeom prst="rect">
            <a:avLst/>
          </a:prstGeom>
        </p:spPr>
      </p:pic>
      <p:sp>
        <p:nvSpPr>
          <p:cNvPr id="8" name="Rectangle 7"/>
          <p:cNvSpPr/>
          <p:nvPr userDrawn="1"/>
        </p:nvSpPr>
        <p:spPr bwMode="auto">
          <a:xfrm>
            <a:off x="336161" y="352551"/>
            <a:ext cx="1545492" cy="295278"/>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Update on slide master</a:t>
            </a:r>
          </a:p>
        </p:txBody>
      </p:sp>
    </p:spTree>
    <p:extLst>
      <p:ext uri="{BB962C8B-B14F-4D97-AF65-F5344CB8AC3E}">
        <p14:creationId xmlns:p14="http://schemas.microsoft.com/office/powerpoint/2010/main" val="32308071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01930" y="891883"/>
            <a:ext cx="8740142" cy="1538242"/>
          </a:xfrm>
        </p:spPr>
        <p:txBody>
          <a:bodyPr/>
          <a:lstStyle>
            <a:lvl1pPr marL="0" indent="0">
              <a:buNone/>
              <a:defRPr>
                <a:gradFill>
                  <a:gsLst>
                    <a:gs pos="1250">
                      <a:schemeClr val="tx1"/>
                    </a:gs>
                    <a:gs pos="99000">
                      <a:schemeClr val="tx1"/>
                    </a:gs>
                  </a:gsLst>
                  <a:lin ang="5400000" scaled="0"/>
                </a:gradFill>
              </a:defRPr>
            </a:lvl1pPr>
            <a:lvl2pPr marL="0" indent="0">
              <a:buFontTx/>
              <a:buNone/>
              <a:defRPr sz="1471"/>
            </a:lvl2pPr>
            <a:lvl3pPr marL="168070" indent="0">
              <a:buNone/>
              <a:defRPr/>
            </a:lvl3pPr>
            <a:lvl4pPr marL="336140" indent="0">
              <a:buNone/>
              <a:defRPr/>
            </a:lvl4pPr>
            <a:lvl5pPr marL="504211"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9561682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4"/>
            <a:ext cx="8740142" cy="1547347"/>
          </a:xfrm>
        </p:spPr>
        <p:txBody>
          <a:bodyPr>
            <a:spAutoFit/>
          </a:bodyPr>
          <a:lstStyle>
            <a:lvl1pPr>
              <a:defRPr sz="2646"/>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0275061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rple Section Acc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99397686"/>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120949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036648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8030804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sz="5293" spc="-74"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01931" y="2907957"/>
            <a:ext cx="7395505" cy="661912"/>
          </a:xfrm>
          <a:noFill/>
        </p:spPr>
        <p:txBody>
          <a:bodyPr lIns="182880" tIns="146304" rIns="182880" bIns="146304">
            <a:spAutoFit/>
          </a:bodyPr>
          <a:lstStyle>
            <a:lvl1pPr marL="0" indent="0">
              <a:spcBef>
                <a:spcPts val="0"/>
              </a:spcBef>
              <a:buNone/>
              <a:defRPr sz="264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6746157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lang="en-US" sz="5293" b="0" kern="1200" cap="none" spc="-74"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8111769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4439051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5499094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687651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6969119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912897"/>
            <a:ext cx="4033911" cy="1528880"/>
          </a:xfrm>
        </p:spPr>
        <p:txBody>
          <a:bodyPr>
            <a:spAutoFit/>
          </a:bodyPr>
          <a:lstStyle>
            <a:lvl1pPr>
              <a:defRPr sz="4853"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4573168" y="1"/>
            <a:ext cx="4570833" cy="5142075"/>
          </a:xfrm>
          <a:blipFill>
            <a:blip r:embed="rId2"/>
            <a:stretch>
              <a:fillRect/>
            </a:stretch>
          </a:blipFill>
        </p:spPr>
        <p:txBody>
          <a:bodyPr tIns="548640" anchor="ctr" anchorCtr="0">
            <a:noAutofit/>
          </a:bodyPr>
          <a:lstStyle>
            <a:lvl1pPr marL="0" indent="0" algn="ctr">
              <a:buNone/>
              <a:defRPr sz="1176"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59328782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ue Section Acc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568210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22762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33497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865304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891882"/>
            <a:ext cx="9144000" cy="4251618"/>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7" tIns="34287" rIns="34287" bIns="34287"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100000"/>
              </a:lnSpc>
              <a:spcBef>
                <a:spcPct val="0"/>
              </a:spcBef>
              <a:spcAft>
                <a:spcPct val="0"/>
              </a:spcAft>
              <a:buClrTx/>
              <a:buSzTx/>
              <a:buFontTx/>
              <a:buNone/>
              <a:tabLst/>
              <a:defRPr/>
            </a:pPr>
            <a:endParaRPr kumimoji="0" lang="en-US" sz="132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01932" y="897992"/>
            <a:ext cx="8740140" cy="1516697"/>
          </a:xfrm>
        </p:spPr>
        <p:txBody>
          <a:bodyPr/>
          <a:lstStyle>
            <a:lvl1pPr marL="0" indent="0">
              <a:buNone/>
              <a:defRPr sz="2426">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479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2981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5988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7270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03218359"/>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31" y="4627544"/>
            <a:ext cx="8717498" cy="296465"/>
          </a:xfrm>
          <a:prstGeom prst="rect">
            <a:avLst/>
          </a:prstGeom>
          <a:noFill/>
          <a:ln w="12700">
            <a:noFill/>
            <a:miter lim="800000"/>
            <a:headEnd type="none" w="sm" len="sm"/>
            <a:tailEnd type="none" w="sm" len="sm"/>
          </a:ln>
          <a:effectLst/>
        </p:spPr>
        <p:txBody>
          <a:bodyPr vert="horz" wrap="square" lIns="134445" tIns="107556" rIns="134445" bIns="107556" numCol="1" anchor="t" anchorCtr="0" compatLnSpc="1">
            <a:prstTxWarp prst="textNoShape">
              <a:avLst/>
            </a:prstTxWarp>
            <a:spAutoFit/>
          </a:bodyPr>
          <a:lstStyle/>
          <a:p>
            <a:pPr marL="0" marR="0" lvl="0" indent="0" algn="l" defTabSz="685433"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7652" y="2312741"/>
            <a:ext cx="2417896" cy="518021"/>
          </a:xfrm>
          <a:prstGeom prst="rect">
            <a:avLst/>
          </a:prstGeom>
        </p:spPr>
      </p:pic>
    </p:spTree>
    <p:extLst>
      <p:ext uri="{BB962C8B-B14F-4D97-AF65-F5344CB8AC3E}">
        <p14:creationId xmlns:p14="http://schemas.microsoft.com/office/powerpoint/2010/main" val="1062464921"/>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891884"/>
            <a:ext cx="8740142" cy="1845826"/>
          </a:xfrm>
          <a:prstGeom prst="rect">
            <a:avLst/>
          </a:prstGeom>
        </p:spPr>
        <p:txBody>
          <a:bodyPr/>
          <a:lstStyle>
            <a:lvl1pPr marL="213590" indent="-213590">
              <a:buClr>
                <a:schemeClr val="tx1"/>
              </a:buClr>
              <a:buSzPct val="90000"/>
              <a:buFont typeface="Arial" pitchFamily="34" charset="0"/>
              <a:buChar char="•"/>
              <a:defRPr sz="264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76" indent="-206586">
              <a:buClr>
                <a:schemeClr val="tx1"/>
              </a:buClr>
              <a:buSzPct val="90000"/>
              <a:buFont typeface="Arial" pitchFamily="34" charset="0"/>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65" indent="-213590">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36" indent="-168070">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06" indent="-168070">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1"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7681993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69162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range Section Acc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solidFill>
                  <a:schemeClr val="tx1"/>
                </a:solidFill>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rple Blank Accent">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ue Blank Accent">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range Blank Accent">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vTest Title and Bullet Text">
    <p:spTree>
      <p:nvGrpSpPr>
        <p:cNvPr id="1" name=""/>
        <p:cNvGrpSpPr/>
        <p:nvPr/>
      </p:nvGrpSpPr>
      <p:grpSpPr>
        <a:xfrm>
          <a:off x="0" y="0"/>
          <a:ext cx="0" cy="0"/>
          <a:chOff x="0" y="0"/>
          <a:chExt cx="0" cy="0"/>
        </a:xfrm>
      </p:grpSpPr>
      <p:sp>
        <p:nvSpPr>
          <p:cNvPr id="9" name="Title 1"/>
          <p:cNvSpPr>
            <a:spLocks noGrp="1"/>
          </p:cNvSpPr>
          <p:nvPr>
            <p:ph type="title"/>
          </p:nvPr>
        </p:nvSpPr>
        <p:spPr>
          <a:xfrm>
            <a:off x="269263" y="217136"/>
            <a:ext cx="8600807" cy="674749"/>
          </a:xfrm>
          <a:prstGeom prst="rect">
            <a:avLst/>
          </a:prstGeom>
        </p:spPr>
        <p:txBody>
          <a:bodyPr/>
          <a:lstStyle>
            <a:lvl1pPr>
              <a:defRPr>
                <a:solidFill>
                  <a:srgbClr val="616161"/>
                </a:solidFill>
              </a:defRPr>
            </a:lvl1pPr>
          </a:lstStyle>
          <a:p>
            <a:r>
              <a:rPr lang="en-US" dirty="0"/>
              <a:t>Click to edit Master title style</a:t>
            </a:r>
          </a:p>
        </p:txBody>
      </p:sp>
      <p:sp>
        <p:nvSpPr>
          <p:cNvPr id="6" name="Text Placeholder 3"/>
          <p:cNvSpPr txBox="1">
            <a:spLocks/>
          </p:cNvSpPr>
          <p:nvPr userDrawn="1"/>
        </p:nvSpPr>
        <p:spPr>
          <a:xfrm>
            <a:off x="269262" y="1568689"/>
            <a:ext cx="5722660" cy="1536374"/>
          </a:xfrm>
          <a:prstGeom prst="rect">
            <a:avLst/>
          </a:prstGeom>
        </p:spPr>
        <p:txBody>
          <a:bodyPr vert="horz" wrap="square" lIns="107536" tIns="67211" rIns="107536" bIns="67211" rtlCol="0">
            <a:spAutoFit/>
          </a:bodyPr>
          <a:lst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solidFill>
                  <a:srgbClr val="616161"/>
                </a:soli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616161"/>
                </a:soli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solidFill>
                  <a:srgbClr val="616161"/>
                </a:soli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pPr marL="252040" marR="0" lvl="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000" b="0" i="0" u="none" strike="noStrike" kern="1200" cap="none" spc="0" normalizeH="0" baseline="0" noProof="0">
                <a:ln>
                  <a:noFill/>
                </a:ln>
                <a:solidFill>
                  <a:srgbClr val="616161"/>
                </a:solidFill>
                <a:effectLst/>
                <a:uLnTx/>
                <a:uFillTx/>
                <a:latin typeface="Segoe UI Light"/>
                <a:ea typeface="+mn-ea"/>
                <a:cs typeface="+mn-cs"/>
              </a:rPr>
              <a:t>Click to edit Master text styles</a:t>
            </a:r>
          </a:p>
          <a:p>
            <a:pPr marL="429400" marR="0" lvl="1"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800" b="0" i="0" u="none" strike="noStrike" kern="1200" cap="none" spc="0" normalizeH="0" baseline="0" noProof="0">
                <a:ln>
                  <a:noFill/>
                </a:ln>
                <a:solidFill>
                  <a:srgbClr val="616161"/>
                </a:solidFill>
                <a:effectLst/>
                <a:uLnTx/>
                <a:uFillTx/>
                <a:latin typeface="Segoe UI"/>
                <a:ea typeface="+mn-ea"/>
                <a:cs typeface="+mn-cs"/>
              </a:rPr>
              <a:t>Second level</a:t>
            </a:r>
          </a:p>
          <a:p>
            <a:pPr marL="588092" marR="0" lvl="2"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400" b="0" i="0" u="none" strike="noStrike" kern="1200" cap="none" spc="0" normalizeH="0" baseline="0" noProof="0">
                <a:ln>
                  <a:noFill/>
                </a:ln>
                <a:solidFill>
                  <a:srgbClr val="616161"/>
                </a:solidFill>
                <a:effectLst/>
                <a:uLnTx/>
                <a:uFillTx/>
                <a:latin typeface="Segoe UI"/>
                <a:ea typeface="+mn-ea"/>
                <a:cs typeface="+mn-cs"/>
              </a:rPr>
              <a:t>Third level</a:t>
            </a:r>
          </a:p>
          <a:p>
            <a:pPr marL="756116" marR="0" lvl="3"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Fourth level</a:t>
            </a:r>
          </a:p>
          <a:p>
            <a:pPr marL="924141" marR="0" lvl="4"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Fifth level</a:t>
            </a:r>
            <a:endParaRPr kumimoji="0" lang="en-US" sz="1300" b="0" i="0" u="none" strike="noStrike" kern="1200" cap="none" spc="0" normalizeH="0" baseline="0" noProof="0" dirty="0">
              <a:ln>
                <a:noFill/>
              </a:ln>
              <a:solidFill>
                <a:srgbClr val="616161"/>
              </a:solidFill>
              <a:effectLst/>
              <a:uLnTx/>
              <a:uFillTx/>
              <a:latin typeface="Segoe UI"/>
              <a:ea typeface="+mn-ea"/>
              <a:cs typeface="+mn-cs"/>
            </a:endParaRP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26" Type="http://schemas.openxmlformats.org/officeDocument/2006/relationships/image" Target="../media/image2.png"/><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theme" Target="../theme/theme3.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3801178"/>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193" r:id="rId3"/>
    <p:sldLayoutId id="2147484101" r:id="rId4"/>
    <p:sldLayoutId id="2147484102" r:id="rId5"/>
    <p:sldLayoutId id="2147484127" r:id="rId6"/>
    <p:sldLayoutId id="2147484128" r:id="rId7"/>
    <p:sldLayoutId id="2147484129" r:id="rId8"/>
    <p:sldLayoutId id="2147484263" r:id="rId9"/>
    <p:sldLayoutId id="2147484265" r:id="rId10"/>
  </p:sldLayoutIdLst>
  <p:hf hdr="0" dt="0"/>
  <p:txStyles>
    <p:titleStyle>
      <a:lvl1pPr algn="l" defTabSz="685585" rtl="0" eaLnBrk="1" latinLnBrk="0" hangingPunct="1">
        <a:lnSpc>
          <a:spcPct val="90000"/>
        </a:lnSpc>
        <a:spcBef>
          <a:spcPct val="0"/>
        </a:spcBef>
        <a:buNone/>
        <a:defRPr lang="en-US" sz="3900" b="0" kern="1200" cap="none" spc="-75" baseline="0" dirty="0">
          <a:ln w="3175">
            <a:noFill/>
          </a:ln>
          <a:solidFill>
            <a:srgbClr val="616161"/>
          </a:solidFill>
          <a:effectLst/>
          <a:latin typeface="Segoe UI Light"/>
          <a:ea typeface="+mn-ea"/>
          <a:cs typeface="Segoe ui light (Headings)"/>
        </a:defRPr>
      </a:lvl1pPr>
    </p:titleStyle>
    <p:bodyStyle>
      <a:lvl1pPr marL="300175" indent="-300175" algn="l" defTabSz="400233" rtl="0" eaLnBrk="1" latinLnBrk="0" hangingPunct="1">
        <a:spcBef>
          <a:spcPct val="20000"/>
        </a:spcBef>
        <a:buFont typeface="Arial"/>
        <a:buChar char="•"/>
        <a:defRPr sz="1300" kern="1200">
          <a:solidFill>
            <a:schemeClr val="tx1"/>
          </a:solidFill>
          <a:latin typeface="Segoe"/>
          <a:ea typeface="+mn-ea"/>
          <a:cs typeface="Segoe"/>
        </a:defRPr>
      </a:lvl1pPr>
      <a:lvl2pPr marL="650378" indent="-250146" algn="l" defTabSz="400233" rtl="0" eaLnBrk="1" latinLnBrk="0" hangingPunct="1">
        <a:spcBef>
          <a:spcPct val="20000"/>
        </a:spcBef>
        <a:buFont typeface="Arial"/>
        <a:buChar char="–"/>
        <a:defRPr sz="1300" kern="1200">
          <a:solidFill>
            <a:schemeClr val="tx1"/>
          </a:solidFill>
          <a:latin typeface="Segoe"/>
          <a:ea typeface="+mn-ea"/>
          <a:cs typeface="Segoe"/>
        </a:defRPr>
      </a:lvl2pPr>
      <a:lvl3pPr marL="1000582" indent="-200116" algn="l" defTabSz="400233" rtl="0" eaLnBrk="1" latinLnBrk="0" hangingPunct="1">
        <a:spcBef>
          <a:spcPct val="20000"/>
        </a:spcBef>
        <a:buFont typeface="Arial"/>
        <a:buChar char="•"/>
        <a:defRPr sz="1300" kern="1200">
          <a:solidFill>
            <a:schemeClr val="tx1"/>
          </a:solidFill>
          <a:latin typeface="Segoe"/>
          <a:ea typeface="+mn-ea"/>
          <a:cs typeface="Segoe"/>
        </a:defRPr>
      </a:lvl3pPr>
      <a:lvl4pPr marL="1400815" indent="-200116" algn="l" defTabSz="400233" rtl="0" eaLnBrk="1" latinLnBrk="0" hangingPunct="1">
        <a:spcBef>
          <a:spcPct val="20000"/>
        </a:spcBef>
        <a:buFont typeface="Arial"/>
        <a:buChar char="–"/>
        <a:defRPr sz="1300" kern="1200">
          <a:solidFill>
            <a:schemeClr val="tx1"/>
          </a:solidFill>
          <a:latin typeface="Segoe"/>
          <a:ea typeface="+mn-ea"/>
          <a:cs typeface="Segoe"/>
        </a:defRPr>
      </a:lvl4pPr>
      <a:lvl5pPr marL="1801048" indent="-200116" algn="l" defTabSz="400233" rtl="0" eaLnBrk="1" latinLnBrk="0" hangingPunct="1">
        <a:spcBef>
          <a:spcPct val="20000"/>
        </a:spcBef>
        <a:buFont typeface="Arial"/>
        <a:buChar char="»"/>
        <a:defRPr sz="1300" kern="1200">
          <a:solidFill>
            <a:schemeClr val="tx1"/>
          </a:solidFill>
          <a:latin typeface="Segoe"/>
          <a:ea typeface="+mn-ea"/>
          <a:cs typeface="Segoe"/>
        </a:defRPr>
      </a:lvl5pPr>
      <a:lvl6pPr marL="2201281" indent="-200116" algn="l" defTabSz="400233" rtl="0" eaLnBrk="1" latinLnBrk="0" hangingPunct="1">
        <a:spcBef>
          <a:spcPct val="20000"/>
        </a:spcBef>
        <a:buFont typeface="Arial"/>
        <a:buChar char="•"/>
        <a:defRPr sz="1800" kern="1200">
          <a:solidFill>
            <a:schemeClr val="tx1"/>
          </a:solidFill>
          <a:latin typeface="+mn-lt"/>
          <a:ea typeface="+mn-ea"/>
          <a:cs typeface="+mn-cs"/>
        </a:defRPr>
      </a:lvl6pPr>
      <a:lvl7pPr marL="2601514" indent="-200116" algn="l" defTabSz="400233" rtl="0" eaLnBrk="1" latinLnBrk="0" hangingPunct="1">
        <a:spcBef>
          <a:spcPct val="20000"/>
        </a:spcBef>
        <a:buFont typeface="Arial"/>
        <a:buChar char="•"/>
        <a:defRPr sz="1800" kern="1200">
          <a:solidFill>
            <a:schemeClr val="tx1"/>
          </a:solidFill>
          <a:latin typeface="+mn-lt"/>
          <a:ea typeface="+mn-ea"/>
          <a:cs typeface="+mn-cs"/>
        </a:defRPr>
      </a:lvl7pPr>
      <a:lvl8pPr marL="3001747" indent="-200116" algn="l" defTabSz="400233" rtl="0" eaLnBrk="1" latinLnBrk="0" hangingPunct="1">
        <a:spcBef>
          <a:spcPct val="20000"/>
        </a:spcBef>
        <a:buFont typeface="Arial"/>
        <a:buChar char="•"/>
        <a:defRPr sz="1800" kern="1200">
          <a:solidFill>
            <a:schemeClr val="tx1"/>
          </a:solidFill>
          <a:latin typeface="+mn-lt"/>
          <a:ea typeface="+mn-ea"/>
          <a:cs typeface="+mn-cs"/>
        </a:defRPr>
      </a:lvl8pPr>
      <a:lvl9pPr marL="3401979" indent="-200116" algn="l" defTabSz="400233"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0233" rtl="0" eaLnBrk="1" latinLnBrk="0" hangingPunct="1">
        <a:defRPr sz="1600" kern="1200">
          <a:solidFill>
            <a:schemeClr val="tx1"/>
          </a:solidFill>
          <a:latin typeface="+mn-lt"/>
          <a:ea typeface="+mn-ea"/>
          <a:cs typeface="+mn-cs"/>
        </a:defRPr>
      </a:lvl1pPr>
      <a:lvl2pPr marL="400233" algn="l" defTabSz="400233" rtl="0" eaLnBrk="1" latinLnBrk="0" hangingPunct="1">
        <a:defRPr sz="1600" kern="1200">
          <a:solidFill>
            <a:schemeClr val="tx1"/>
          </a:solidFill>
          <a:latin typeface="+mn-lt"/>
          <a:ea typeface="+mn-ea"/>
          <a:cs typeface="+mn-cs"/>
        </a:defRPr>
      </a:lvl2pPr>
      <a:lvl3pPr marL="800466" algn="l" defTabSz="400233" rtl="0" eaLnBrk="1" latinLnBrk="0" hangingPunct="1">
        <a:defRPr sz="1600" kern="1200">
          <a:solidFill>
            <a:schemeClr val="tx1"/>
          </a:solidFill>
          <a:latin typeface="+mn-lt"/>
          <a:ea typeface="+mn-ea"/>
          <a:cs typeface="+mn-cs"/>
        </a:defRPr>
      </a:lvl3pPr>
      <a:lvl4pPr marL="1200699" algn="l" defTabSz="400233" rtl="0" eaLnBrk="1" latinLnBrk="0" hangingPunct="1">
        <a:defRPr sz="1600" kern="1200">
          <a:solidFill>
            <a:schemeClr val="tx1"/>
          </a:solidFill>
          <a:latin typeface="+mn-lt"/>
          <a:ea typeface="+mn-ea"/>
          <a:cs typeface="+mn-cs"/>
        </a:defRPr>
      </a:lvl4pPr>
      <a:lvl5pPr marL="1600932" algn="l" defTabSz="400233" rtl="0" eaLnBrk="1" latinLnBrk="0" hangingPunct="1">
        <a:defRPr sz="1600" kern="1200">
          <a:solidFill>
            <a:schemeClr val="tx1"/>
          </a:solidFill>
          <a:latin typeface="+mn-lt"/>
          <a:ea typeface="+mn-ea"/>
          <a:cs typeface="+mn-cs"/>
        </a:defRPr>
      </a:lvl5pPr>
      <a:lvl6pPr marL="2001164" algn="l" defTabSz="400233" rtl="0" eaLnBrk="1" latinLnBrk="0" hangingPunct="1">
        <a:defRPr sz="1600" kern="1200">
          <a:solidFill>
            <a:schemeClr val="tx1"/>
          </a:solidFill>
          <a:latin typeface="+mn-lt"/>
          <a:ea typeface="+mn-ea"/>
          <a:cs typeface="+mn-cs"/>
        </a:defRPr>
      </a:lvl6pPr>
      <a:lvl7pPr marL="2401397" algn="l" defTabSz="400233" rtl="0" eaLnBrk="1" latinLnBrk="0" hangingPunct="1">
        <a:defRPr sz="1600" kern="1200">
          <a:solidFill>
            <a:schemeClr val="tx1"/>
          </a:solidFill>
          <a:latin typeface="+mn-lt"/>
          <a:ea typeface="+mn-ea"/>
          <a:cs typeface="+mn-cs"/>
        </a:defRPr>
      </a:lvl7pPr>
      <a:lvl8pPr marL="2801630" algn="l" defTabSz="400233" rtl="0" eaLnBrk="1" latinLnBrk="0" hangingPunct="1">
        <a:defRPr sz="1600" kern="1200">
          <a:solidFill>
            <a:schemeClr val="tx1"/>
          </a:solidFill>
          <a:latin typeface="+mn-lt"/>
          <a:ea typeface="+mn-ea"/>
          <a:cs typeface="+mn-cs"/>
        </a:defRPr>
      </a:lvl8pPr>
      <a:lvl9pPr marL="3201863" algn="l" defTabSz="400233"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63" y="217136"/>
            <a:ext cx="8600807" cy="674749"/>
          </a:xfrm>
          <a:prstGeom prst="rect">
            <a:avLst/>
          </a:prstGeom>
        </p:spPr>
        <p:txBody>
          <a:bodyPr vert="horz" wrap="square" lIns="107536" tIns="67211" rIns="107536" bIns="67211" rtlCol="0" anchor="t">
            <a:noAutofit/>
          </a:bodyPr>
          <a:lstStyle/>
          <a:p>
            <a:r>
              <a:rPr lang="en-US" dirty="0"/>
              <a:t>Click to edit Master title style</a:t>
            </a:r>
          </a:p>
        </p:txBody>
      </p:sp>
      <p:sp>
        <p:nvSpPr>
          <p:cNvPr id="4" name="Text Placeholder 3"/>
          <p:cNvSpPr>
            <a:spLocks noGrp="1"/>
          </p:cNvSpPr>
          <p:nvPr>
            <p:ph type="body" idx="1"/>
          </p:nvPr>
        </p:nvSpPr>
        <p:spPr>
          <a:xfrm>
            <a:off x="269264" y="891886"/>
            <a:ext cx="5990288" cy="1536374"/>
          </a:xfrm>
          <a:prstGeom prst="rect">
            <a:avLst/>
          </a:prstGeom>
        </p:spPr>
        <p:txBody>
          <a:bodyPr vert="horz" wrap="square" lIns="107536" tIns="67211" rIns="107536" bIns="67211"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0141987"/>
      </p:ext>
    </p:extLst>
  </p:cSld>
  <p:clrMap bg1="lt1" tx1="dk1" bg2="lt2" tx2="dk2" accent1="accent1" accent2="accent2" accent3="accent3" accent4="accent4" accent5="accent5" accent6="accent6" hlink="hlink" folHlink="folHlink"/>
  <p:sldLayoutIdLst>
    <p:sldLayoutId id="2147484246" r:id="rId1"/>
    <p:sldLayoutId id="2147484247" r:id="rId2"/>
    <p:sldLayoutId id="2147484248" r:id="rId3"/>
    <p:sldLayoutId id="2147484249" r:id="rId4"/>
    <p:sldLayoutId id="2147484251" r:id="rId5"/>
    <p:sldLayoutId id="2147484252" r:id="rId6"/>
    <p:sldLayoutId id="2147484253" r:id="rId7"/>
    <p:sldLayoutId id="2147484254" r:id="rId8"/>
    <p:sldLayoutId id="2147484255" r:id="rId9"/>
    <p:sldLayoutId id="2147484258" r:id="rId10"/>
    <p:sldLayoutId id="2147484259" r:id="rId11"/>
    <p:sldLayoutId id="2147484260" r:id="rId12"/>
    <p:sldLayoutId id="2147484292" r:id="rId13"/>
  </p:sldLayoutIdLst>
  <p:transition>
    <p:fade/>
  </p:transition>
  <p:hf hdr="0" dt="0"/>
  <p:txStyles>
    <p:titleStyle>
      <a:lvl1pPr algn="l" defTabSz="685585" rtl="0" eaLnBrk="1" latinLnBrk="0" hangingPunct="1">
        <a:lnSpc>
          <a:spcPct val="90000"/>
        </a:lnSpc>
        <a:spcBef>
          <a:spcPct val="0"/>
        </a:spcBef>
        <a:buNone/>
        <a:defRPr lang="en-US" sz="3900" b="0" kern="1200" cap="none" spc="-75" baseline="0" dirty="0" smtClean="0">
          <a:ln w="3175">
            <a:noFill/>
          </a:ln>
          <a:solidFill>
            <a:srgbClr val="616161"/>
          </a:solidFill>
          <a:effectLst/>
          <a:latin typeface="+mj-lt"/>
          <a:ea typeface="+mn-ea"/>
          <a:cs typeface="Segoe UI" pitchFamily="34" charset="0"/>
        </a:defRPr>
      </a:lvl1pPr>
    </p:titleStyle>
    <p:body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gradFill>
            <a:gsLst>
              <a:gs pos="1250">
                <a:schemeClr val="tx1"/>
              </a:gs>
              <a:gs pos="100000">
                <a:schemeClr val="tx1"/>
              </a:gs>
            </a:gsLst>
            <a:lin ang="5400000" scaled="0"/>
          </a:gra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p:bodyStyle>
    <p:other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5"/>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4"/>
            <a:ext cx="8740140" cy="158799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6906561" y="2243274"/>
            <a:ext cx="5143967" cy="657418"/>
          </a:xfrm>
          <a:prstGeom prst="rect">
            <a:avLst/>
          </a:prstGeom>
        </p:spPr>
      </p:pic>
    </p:spTree>
    <p:extLst>
      <p:ext uri="{BB962C8B-B14F-4D97-AF65-F5344CB8AC3E}">
        <p14:creationId xmlns:p14="http://schemas.microsoft.com/office/powerpoint/2010/main" val="638738937"/>
      </p:ext>
    </p:extLst>
  </p:cSld>
  <p:clrMap bg1="dk1" tx1="lt1" bg2="dk2" tx2="lt2" accent1="accent1" accent2="accent2" accent3="accent3" accent4="accent4" accent5="accent5" accent6="accent6" hlink="hlink" folHlink="folHlink"/>
  <p:sldLayoutIdLst>
    <p:sldLayoutId id="2147484268" r:id="rId1"/>
    <p:sldLayoutId id="2147484269" r:id="rId2"/>
    <p:sldLayoutId id="2147484270" r:id="rId3"/>
    <p:sldLayoutId id="2147484271" r:id="rId4"/>
    <p:sldLayoutId id="2147484272" r:id="rId5"/>
    <p:sldLayoutId id="2147484273" r:id="rId6"/>
    <p:sldLayoutId id="2147484274" r:id="rId7"/>
    <p:sldLayoutId id="2147484275" r:id="rId8"/>
    <p:sldLayoutId id="2147484276" r:id="rId9"/>
    <p:sldLayoutId id="2147484277" r:id="rId10"/>
    <p:sldLayoutId id="2147484278" r:id="rId11"/>
    <p:sldLayoutId id="2147484279" r:id="rId12"/>
    <p:sldLayoutId id="2147484280" r:id="rId13"/>
    <p:sldLayoutId id="2147484281" r:id="rId14"/>
    <p:sldLayoutId id="2147484282" r:id="rId15"/>
    <p:sldLayoutId id="2147484283" r:id="rId16"/>
    <p:sldLayoutId id="2147484284" r:id="rId17"/>
    <p:sldLayoutId id="2147484285" r:id="rId18"/>
    <p:sldLayoutId id="2147484286" r:id="rId19"/>
    <p:sldLayoutId id="2147484287" r:id="rId20"/>
    <p:sldLayoutId id="2147484288" r:id="rId21"/>
    <p:sldLayoutId id="2147484289" r:id="rId22"/>
    <p:sldLayoutId id="2147484290" r:id="rId23"/>
    <p:sldLayoutId id="2147484291" r:id="rId24"/>
  </p:sldLayoutIdLst>
  <p:transition>
    <p:fade/>
  </p:transition>
  <p:txStyles>
    <p:titleStyle>
      <a:lvl1pPr algn="l" defTabSz="685766"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5" marR="0" indent="-252105" algn="l" defTabSz="685766" rtl="0" eaLnBrk="1" fontAlgn="auto" latinLnBrk="0" hangingPunct="1">
        <a:lnSpc>
          <a:spcPct val="90000"/>
        </a:lnSpc>
        <a:spcBef>
          <a:spcPct val="20000"/>
        </a:spcBef>
        <a:spcAft>
          <a:spcPts val="0"/>
        </a:spcAft>
        <a:buClrTx/>
        <a:buSzPct val="90000"/>
        <a:buFont typeface="Arial" pitchFamily="34" charset="0"/>
        <a:buChar char="•"/>
        <a:tabLst/>
        <a:defRPr sz="2940" kern="1200" spc="0" baseline="0">
          <a:gradFill>
            <a:gsLst>
              <a:gs pos="1250">
                <a:schemeClr val="tx1"/>
              </a:gs>
              <a:gs pos="100000">
                <a:schemeClr val="tx1"/>
              </a:gs>
            </a:gsLst>
            <a:lin ang="5400000" scaled="0"/>
          </a:gradFill>
          <a:latin typeface="+mj-lt"/>
          <a:ea typeface="+mn-ea"/>
          <a:cs typeface="+mn-cs"/>
        </a:defRPr>
      </a:lvl1pPr>
      <a:lvl2pPr marL="429512" marR="0" indent="-177408" algn="l" defTabSz="685766"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4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16"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8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57"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41"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24"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08"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66" rtl="0" eaLnBrk="1" latinLnBrk="0" hangingPunct="1">
        <a:defRPr sz="1324" kern="1200">
          <a:solidFill>
            <a:schemeClr val="tx1"/>
          </a:solidFill>
          <a:latin typeface="+mn-lt"/>
          <a:ea typeface="+mn-ea"/>
          <a:cs typeface="+mn-cs"/>
        </a:defRPr>
      </a:lvl1pPr>
      <a:lvl2pPr marL="342884" algn="l" defTabSz="685766" rtl="0" eaLnBrk="1" latinLnBrk="0" hangingPunct="1">
        <a:defRPr sz="1324" kern="1200">
          <a:solidFill>
            <a:schemeClr val="tx1"/>
          </a:solidFill>
          <a:latin typeface="+mn-lt"/>
          <a:ea typeface="+mn-ea"/>
          <a:cs typeface="+mn-cs"/>
        </a:defRPr>
      </a:lvl2pPr>
      <a:lvl3pPr marL="685766" algn="l" defTabSz="685766" rtl="0" eaLnBrk="1" latinLnBrk="0" hangingPunct="1">
        <a:defRPr sz="1324" kern="1200">
          <a:solidFill>
            <a:schemeClr val="tx1"/>
          </a:solidFill>
          <a:latin typeface="+mn-lt"/>
          <a:ea typeface="+mn-ea"/>
          <a:cs typeface="+mn-cs"/>
        </a:defRPr>
      </a:lvl3pPr>
      <a:lvl4pPr marL="1028649" algn="l" defTabSz="685766" rtl="0" eaLnBrk="1" latinLnBrk="0" hangingPunct="1">
        <a:defRPr sz="1324" kern="1200">
          <a:solidFill>
            <a:schemeClr val="tx1"/>
          </a:solidFill>
          <a:latin typeface="+mn-lt"/>
          <a:ea typeface="+mn-ea"/>
          <a:cs typeface="+mn-cs"/>
        </a:defRPr>
      </a:lvl4pPr>
      <a:lvl5pPr marL="1371532" algn="l" defTabSz="685766" rtl="0" eaLnBrk="1" latinLnBrk="0" hangingPunct="1">
        <a:defRPr sz="1324" kern="1200">
          <a:solidFill>
            <a:schemeClr val="tx1"/>
          </a:solidFill>
          <a:latin typeface="+mn-lt"/>
          <a:ea typeface="+mn-ea"/>
          <a:cs typeface="+mn-cs"/>
        </a:defRPr>
      </a:lvl5pPr>
      <a:lvl6pPr marL="1714417" algn="l" defTabSz="685766" rtl="0" eaLnBrk="1" latinLnBrk="0" hangingPunct="1">
        <a:defRPr sz="1324" kern="1200">
          <a:solidFill>
            <a:schemeClr val="tx1"/>
          </a:solidFill>
          <a:latin typeface="+mn-lt"/>
          <a:ea typeface="+mn-ea"/>
          <a:cs typeface="+mn-cs"/>
        </a:defRPr>
      </a:lvl6pPr>
      <a:lvl7pPr marL="2057300" algn="l" defTabSz="685766" rtl="0" eaLnBrk="1" latinLnBrk="0" hangingPunct="1">
        <a:defRPr sz="1324" kern="1200">
          <a:solidFill>
            <a:schemeClr val="tx1"/>
          </a:solidFill>
          <a:latin typeface="+mn-lt"/>
          <a:ea typeface="+mn-ea"/>
          <a:cs typeface="+mn-cs"/>
        </a:defRPr>
      </a:lvl7pPr>
      <a:lvl8pPr marL="2400182" algn="l" defTabSz="685766" rtl="0" eaLnBrk="1" latinLnBrk="0" hangingPunct="1">
        <a:defRPr sz="1324" kern="1200">
          <a:solidFill>
            <a:schemeClr val="tx1"/>
          </a:solidFill>
          <a:latin typeface="+mn-lt"/>
          <a:ea typeface="+mn-ea"/>
          <a:cs typeface="+mn-cs"/>
        </a:defRPr>
      </a:lvl8pPr>
      <a:lvl9pPr marL="2743066" algn="l" defTabSz="685766"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facebook.com/alex.krakovetskiy"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hyperlink" Target="https://habrahabr.ru/company/edison/blog/280434/" TargetMode="External"/><Relationship Id="rId1" Type="http://schemas.openxmlformats.org/officeDocument/2006/relationships/slideLayout" Target="../slideLayouts/slideLayout23.xml"/><Relationship Id="rId4" Type="http://schemas.openxmlformats.org/officeDocument/2006/relationships/image" Target="../media/image31.jpeg"/></Relationships>
</file>

<file path=ppt/slides/_rels/slide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3.xml"/><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Layout" Target="../slideLayouts/slideLayout23.xml"/><Relationship Id="rId4" Type="http://schemas.openxmlformats.org/officeDocument/2006/relationships/image" Target="../media/image37.jpeg"/></Relationships>
</file>

<file path=ppt/slides/_rels/slide15.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png"/><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hyperlink" Target="http://www.pwc.com/gx/en/services/tax/paying-taxes-2016/comparative-modeller.html" TargetMode="Externa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hyperlink" Target="https://www.facebook.com/alex.krakovetskiy"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12.xml"/><Relationship Id="rId4" Type="http://schemas.openxmlformats.org/officeDocument/2006/relationships/image" Target="../media/image41.jpeg"/></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businessviews.com.ua/ru/studies/id/18-kart-i-grafikov-kotorye-pokazyvajut-realnyj-uroven-razvitija-ukrainy-1087/" TargetMode="Externa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graphics.wsj.com/infectious-diseases-and-vaccines/" TargetMode="Externa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272832" y="3604318"/>
            <a:ext cx="4299839" cy="672414"/>
          </a:xfrm>
        </p:spPr>
        <p:txBody>
          <a:bodyPr/>
          <a:lstStyle/>
          <a:p>
            <a:r>
              <a:rPr lang="en-US" b="1" dirty="0"/>
              <a:t>Oleksandr Krakovetskyi</a:t>
            </a:r>
          </a:p>
          <a:p>
            <a:r>
              <a:rPr lang="en-US" dirty="0"/>
              <a:t>CEO DevRain Solutions</a:t>
            </a:r>
          </a:p>
          <a:p>
            <a:r>
              <a:rPr lang="en-US" dirty="0"/>
              <a:t>@</a:t>
            </a:r>
            <a:r>
              <a:rPr lang="en-US" dirty="0" err="1"/>
              <a:t>msugvnua</a:t>
            </a:r>
            <a:endParaRPr lang="en-US" dirty="0"/>
          </a:p>
          <a:p>
            <a:r>
              <a:rPr lang="en-US" dirty="0">
                <a:hlinkClick r:id="rId2"/>
              </a:rPr>
              <a:t>https://www.facebook.com/alex.krakovetskiy</a:t>
            </a:r>
            <a:r>
              <a:rPr lang="en-US" dirty="0"/>
              <a:t> </a:t>
            </a:r>
            <a:endParaRPr lang="ru-RU" dirty="0"/>
          </a:p>
        </p:txBody>
      </p:sp>
      <p:sp>
        <p:nvSpPr>
          <p:cNvPr id="3" name="Title 2"/>
          <p:cNvSpPr>
            <a:spLocks noGrp="1"/>
          </p:cNvSpPr>
          <p:nvPr>
            <p:ph type="title"/>
          </p:nvPr>
        </p:nvSpPr>
        <p:spPr>
          <a:xfrm>
            <a:off x="251942" y="1183907"/>
            <a:ext cx="8194226" cy="1879507"/>
          </a:xfrm>
        </p:spPr>
        <p:txBody>
          <a:bodyPr/>
          <a:lstStyle/>
          <a:p>
            <a:r>
              <a:rPr lang="en-US" sz="4800" dirty="0"/>
              <a:t>Data Visualization as Art: Theory and Practice</a:t>
            </a:r>
          </a:p>
        </p:txBody>
      </p:sp>
      <p:pic>
        <p:nvPicPr>
          <p:cNvPr id="1028" name="Picture 4" descr="http://www.neotechnology.com/wp-content/uploads/2012/10/hubway_l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3697" y="2123660"/>
            <a:ext cx="3281082"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70133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Clustering	</a:t>
            </a:r>
            <a:endParaRPr lang="en-US" dirty="0"/>
          </a:p>
        </p:txBody>
      </p:sp>
      <p:sp>
        <p:nvSpPr>
          <p:cNvPr id="4" name="Text Placeholder 3"/>
          <p:cNvSpPr>
            <a:spLocks noGrp="1"/>
          </p:cNvSpPr>
          <p:nvPr>
            <p:ph type="body" sz="quarter" idx="10"/>
          </p:nvPr>
        </p:nvSpPr>
        <p:spPr>
          <a:xfrm>
            <a:off x="269263" y="986971"/>
            <a:ext cx="4147094" cy="4013719"/>
          </a:xfrm>
        </p:spPr>
        <p:txBody>
          <a:bodyPr numCol="1"/>
          <a:lstStyle/>
          <a:p>
            <a:pPr marL="0" indent="0">
              <a:buNone/>
            </a:pPr>
            <a:r>
              <a:rPr lang="en-US" sz="2000" dirty="0">
                <a:latin typeface="+mn-lt"/>
              </a:rPr>
              <a:t>Cluster analysis or clustering is the task of grouping a set of objects in such a way that objects in the same group (called a cluster) are more similar (in some sense or another) to each other than to those in other groups (clusters). It is a main task of exploratory data mining, and a common technique for statistical data analysis, used in many fields, including machine learning, pattern recognition, image analysis, information retrieval, and bioinformatics.</a:t>
            </a:r>
          </a:p>
        </p:txBody>
      </p:sp>
      <p:pic>
        <p:nvPicPr>
          <p:cNvPr id="5" name="Picture 2" descr="File:KMeans-Gaussian-data.sv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4569" y="2326000"/>
            <a:ext cx="2549355" cy="27432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File:EM-Gaussian-data.sv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0715" y="208467"/>
            <a:ext cx="2549355"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543325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600" dirty="0"/>
              <a:t>Communities</a:t>
            </a:r>
            <a:endParaRPr lang="en-US" dirty="0"/>
          </a:p>
        </p:txBody>
      </p:sp>
      <p:pic>
        <p:nvPicPr>
          <p:cNvPr id="11266" name="Picture 2" descr="http://netplexity.org/wp-content/uploads/2012/01/netscienceGCC_LouvainQS10000WLGEPeditweb.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722" y="1050283"/>
            <a:ext cx="4192090"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3"/>
          <a:stretch>
            <a:fillRect/>
          </a:stretch>
        </p:blipFill>
        <p:spPr>
          <a:xfrm>
            <a:off x="5203461" y="403735"/>
            <a:ext cx="3376248" cy="3657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83637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600" dirty="0" err="1"/>
              <a:t>Palantir</a:t>
            </a:r>
            <a:endParaRPr lang="en-US" dirty="0"/>
          </a:p>
        </p:txBody>
      </p:sp>
      <p:sp>
        <p:nvSpPr>
          <p:cNvPr id="8" name="Text Placeholder 3"/>
          <p:cNvSpPr>
            <a:spLocks noGrp="1"/>
          </p:cNvSpPr>
          <p:nvPr>
            <p:ph type="body" sz="quarter" idx="10"/>
          </p:nvPr>
        </p:nvSpPr>
        <p:spPr>
          <a:xfrm>
            <a:off x="269263" y="986971"/>
            <a:ext cx="4147094" cy="4013719"/>
          </a:xfrm>
        </p:spPr>
        <p:txBody>
          <a:bodyPr numCol="1"/>
          <a:lstStyle/>
          <a:p>
            <a:pPr marL="0" indent="0">
              <a:buNone/>
            </a:pPr>
            <a:endParaRPr lang="ru-RU" sz="2000" dirty="0">
              <a:latin typeface="+mn-lt"/>
            </a:endParaRPr>
          </a:p>
          <a:p>
            <a:pPr marL="0" indent="0">
              <a:buNone/>
            </a:pPr>
            <a:endParaRPr lang="ru-RU" sz="2000" dirty="0">
              <a:latin typeface="+mn-lt"/>
            </a:endParaRPr>
          </a:p>
          <a:p>
            <a:pPr marL="0" indent="0">
              <a:buNone/>
            </a:pPr>
            <a:endParaRPr lang="ru-RU" sz="2000" dirty="0">
              <a:latin typeface="+mn-lt"/>
            </a:endParaRPr>
          </a:p>
          <a:p>
            <a:pPr marL="0" indent="0">
              <a:buNone/>
            </a:pPr>
            <a:endParaRPr lang="ru-RU" sz="2000" dirty="0">
              <a:latin typeface="+mn-lt"/>
            </a:endParaRPr>
          </a:p>
          <a:p>
            <a:pPr marL="0" indent="0">
              <a:buNone/>
            </a:pPr>
            <a:endParaRPr lang="ru-RU" sz="2000" dirty="0">
              <a:latin typeface="+mn-lt"/>
            </a:endParaRPr>
          </a:p>
          <a:p>
            <a:pPr marL="0" indent="0">
              <a:buNone/>
            </a:pPr>
            <a:endParaRPr lang="ru-RU" sz="2000" dirty="0">
              <a:latin typeface="+mn-lt"/>
            </a:endParaRPr>
          </a:p>
          <a:p>
            <a:pPr marL="0" indent="0">
              <a:buNone/>
            </a:pPr>
            <a:endParaRPr lang="ru-RU" sz="2000" dirty="0">
              <a:latin typeface="+mn-lt"/>
            </a:endParaRPr>
          </a:p>
          <a:p>
            <a:pPr marL="0" indent="0">
              <a:buNone/>
            </a:pPr>
            <a:endParaRPr lang="ru-RU" sz="2000" dirty="0">
              <a:latin typeface="+mn-lt"/>
            </a:endParaRPr>
          </a:p>
          <a:p>
            <a:pPr marL="0" indent="0">
              <a:buNone/>
            </a:pPr>
            <a:endParaRPr lang="ru-RU" sz="2000" dirty="0">
              <a:latin typeface="+mn-lt"/>
            </a:endParaRPr>
          </a:p>
          <a:p>
            <a:pPr marL="0" indent="0">
              <a:buNone/>
            </a:pPr>
            <a:r>
              <a:rPr lang="en-US" sz="2000" dirty="0">
                <a:latin typeface="+mn-lt"/>
                <a:hlinkClick r:id="rId2"/>
              </a:rPr>
              <a:t>https://habrahabr.ru/company/edison/blog/280434/</a:t>
            </a:r>
            <a:r>
              <a:rPr lang="ru-RU" sz="2000" dirty="0">
                <a:latin typeface="+mn-lt"/>
              </a:rPr>
              <a:t> </a:t>
            </a:r>
            <a:endParaRPr lang="en-US" sz="2000" dirty="0">
              <a:latin typeface="+mn-lt"/>
            </a:endParaRPr>
          </a:p>
        </p:txBody>
      </p:sp>
      <p:pic>
        <p:nvPicPr>
          <p:cNvPr id="13314" name="Picture 2" descr="https://habrastorage.org/files/34d/133/74d/34d13374d51f435b8d6c84e81c77179c.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2106" y="891885"/>
            <a:ext cx="5354955" cy="27432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3318" name="Picture 6" descr="https://habrastorage.org/files/9ff/0fc/ffc/9ff0fcffc2e64114b38cfbe933021b39.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4647" y="1295231"/>
            <a:ext cx="7103164"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4741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318"/>
                                        </p:tgtEl>
                                        <p:attrNameLst>
                                          <p:attrName>style.visibility</p:attrName>
                                        </p:attrNameLst>
                                      </p:cBhvr>
                                      <p:to>
                                        <p:strVal val="visible"/>
                                      </p:to>
                                    </p:set>
                                    <p:animEffect transition="in" filter="fade">
                                      <p:cBhvr>
                                        <p:cTn id="7" dur="1000"/>
                                        <p:tgtEl>
                                          <p:spTgt spid="13318"/>
                                        </p:tgtEl>
                                      </p:cBhvr>
                                    </p:animEffect>
                                    <p:anim calcmode="lin" valueType="num">
                                      <p:cBhvr>
                                        <p:cTn id="8" dur="1000" fill="hold"/>
                                        <p:tgtEl>
                                          <p:spTgt spid="13318"/>
                                        </p:tgtEl>
                                        <p:attrNameLst>
                                          <p:attrName>ppt_x</p:attrName>
                                        </p:attrNameLst>
                                      </p:cBhvr>
                                      <p:tavLst>
                                        <p:tav tm="0">
                                          <p:val>
                                            <p:strVal val="#ppt_x"/>
                                          </p:val>
                                        </p:tav>
                                        <p:tav tm="100000">
                                          <p:val>
                                            <p:strVal val="#ppt_x"/>
                                          </p:val>
                                        </p:tav>
                                      </p:tavLst>
                                    </p:anim>
                                    <p:anim calcmode="lin" valueType="num">
                                      <p:cBhvr>
                                        <p:cTn id="9" dur="1000" fill="hold"/>
                                        <p:tgtEl>
                                          <p:spTgt spid="133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01930" y="890954"/>
            <a:ext cx="4482124" cy="3872835"/>
          </a:xfrm>
        </p:spPr>
        <p:txBody>
          <a:bodyPr/>
          <a:lstStyle/>
          <a:p>
            <a:pPr marL="0" indent="0">
              <a:buNone/>
            </a:pPr>
            <a:r>
              <a:rPr lang="en-US" sz="2059" dirty="0">
                <a:latin typeface="+mn-lt"/>
              </a:rPr>
              <a:t>In statistics, regression analysis is a statistical process for estimating the relationships among variables. </a:t>
            </a:r>
            <a:endParaRPr lang="ru-RU" sz="2059" dirty="0">
              <a:latin typeface="+mn-lt"/>
            </a:endParaRPr>
          </a:p>
          <a:p>
            <a:endParaRPr lang="ru-RU" sz="2059" dirty="0">
              <a:latin typeface="+mn-lt"/>
            </a:endParaRPr>
          </a:p>
          <a:p>
            <a:endParaRPr lang="ru-RU" sz="2059" dirty="0">
              <a:latin typeface="+mn-lt"/>
            </a:endParaRPr>
          </a:p>
          <a:p>
            <a:endParaRPr lang="ru-RU" sz="2059" dirty="0">
              <a:latin typeface="+mn-lt"/>
            </a:endParaRPr>
          </a:p>
          <a:p>
            <a:endParaRPr lang="ru-RU" sz="2059" dirty="0">
              <a:latin typeface="+mn-lt"/>
            </a:endParaRPr>
          </a:p>
          <a:p>
            <a:r>
              <a:rPr lang="en-US" sz="2059" dirty="0">
                <a:latin typeface="+mn-lt"/>
              </a:rPr>
              <a:t>Regression analysis</a:t>
            </a:r>
          </a:p>
          <a:p>
            <a:r>
              <a:rPr lang="en-US" sz="2059" dirty="0">
                <a:latin typeface="+mn-lt"/>
              </a:rPr>
              <a:t>Neural networks</a:t>
            </a:r>
          </a:p>
        </p:txBody>
      </p:sp>
      <p:sp>
        <p:nvSpPr>
          <p:cNvPr id="4" name="Title 3"/>
          <p:cNvSpPr>
            <a:spLocks noGrp="1"/>
          </p:cNvSpPr>
          <p:nvPr>
            <p:ph type="title"/>
          </p:nvPr>
        </p:nvSpPr>
        <p:spPr/>
        <p:txBody>
          <a:bodyPr/>
          <a:lstStyle/>
          <a:p>
            <a:r>
              <a:rPr lang="en-US" sz="3600" dirty="0"/>
              <a:t>Regression</a:t>
            </a:r>
            <a:endParaRPr lang="en-US" dirty="0"/>
          </a:p>
        </p:txBody>
      </p:sp>
      <p:pic>
        <p:nvPicPr>
          <p:cNvPr id="8194" name="Picture 2" descr="File:Linear regression.sv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4054" y="2070236"/>
            <a:ext cx="3746751" cy="2472172"/>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y_i=\beta_0 +\beta_1 x_i +\varepsilon_i,\quad i=1,\dots,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009" y="2515723"/>
            <a:ext cx="2023959" cy="126060"/>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y_i=\beta_0 +\beta_1 x_i +\beta_2 x_i^2+\varepsilon_i,\ i=1,\dots,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009" y="2781850"/>
            <a:ext cx="2367122" cy="161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47159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01930" y="890954"/>
            <a:ext cx="4482124" cy="3872835"/>
          </a:xfrm>
        </p:spPr>
        <p:txBody>
          <a:bodyPr/>
          <a:lstStyle/>
          <a:p>
            <a:r>
              <a:rPr lang="en-US" sz="2059" dirty="0">
                <a:latin typeface="+mn-lt"/>
              </a:rPr>
              <a:t>Interpolation</a:t>
            </a:r>
          </a:p>
          <a:p>
            <a:r>
              <a:rPr lang="en-US" sz="2059" dirty="0">
                <a:latin typeface="+mn-lt"/>
              </a:rPr>
              <a:t>Approximation</a:t>
            </a:r>
          </a:p>
          <a:p>
            <a:r>
              <a:rPr lang="en-US" sz="2059" dirty="0">
                <a:latin typeface="+mn-lt"/>
              </a:rPr>
              <a:t>Extrapolation (time series)</a:t>
            </a:r>
          </a:p>
        </p:txBody>
      </p:sp>
      <p:sp>
        <p:nvSpPr>
          <p:cNvPr id="4" name="Title 3"/>
          <p:cNvSpPr>
            <a:spLocks noGrp="1"/>
          </p:cNvSpPr>
          <p:nvPr>
            <p:ph type="title"/>
          </p:nvPr>
        </p:nvSpPr>
        <p:spPr/>
        <p:txBody>
          <a:bodyPr/>
          <a:lstStyle/>
          <a:p>
            <a:r>
              <a:rPr lang="en-US" sz="4000" dirty="0"/>
              <a:t>Regression</a:t>
            </a:r>
            <a:endParaRPr lang="en-US" dirty="0"/>
          </a:p>
        </p:txBody>
      </p:sp>
      <p:pic>
        <p:nvPicPr>
          <p:cNvPr id="11266" name="Picture 2" descr="http://upload.wikimedia.org/wikipedia/commons/thumb/5/53/Interpolation_example_spline.svg/600px-Interpolation_example_spline.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8425" y="219802"/>
            <a:ext cx="2821710" cy="2257369"/>
          </a:xfrm>
          <a:prstGeom prst="rect">
            <a:avLst/>
          </a:prstGeom>
          <a:noFill/>
          <a:extLst>
            <a:ext uri="{909E8E84-426E-40DD-AFC4-6F175D3DCCD1}">
              <a14:hiddenFill xmlns:a14="http://schemas.microsoft.com/office/drawing/2010/main">
                <a:solidFill>
                  <a:srgbClr val="FFFFFF"/>
                </a:solidFill>
              </a14:hiddenFill>
            </a:ext>
          </a:extLst>
        </p:spPr>
      </p:pic>
      <p:pic>
        <p:nvPicPr>
          <p:cNvPr id="11272" name="Picture 8" descr="http://www.dtreg.com/TimeSeriesChar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 y="2579675"/>
            <a:ext cx="3851825" cy="2143016"/>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http://informationengineers.files.wordpress.com/2010/07/approximation.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68425" y="2634409"/>
            <a:ext cx="2821710" cy="2116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6346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01930" y="890954"/>
            <a:ext cx="3809805" cy="3872835"/>
          </a:xfrm>
        </p:spPr>
        <p:txBody>
          <a:bodyPr/>
          <a:lstStyle/>
          <a:p>
            <a:pPr marL="0" indent="0">
              <a:buNone/>
            </a:pPr>
            <a:r>
              <a:rPr lang="en-US" sz="2059" dirty="0">
                <a:latin typeface="+mn-lt"/>
              </a:rPr>
              <a:t>Uses a decision tree as a predictive model which maps observations about an item to conclusions about the item's target value. </a:t>
            </a:r>
          </a:p>
        </p:txBody>
      </p:sp>
      <p:sp>
        <p:nvSpPr>
          <p:cNvPr id="4" name="Title 3"/>
          <p:cNvSpPr>
            <a:spLocks noGrp="1"/>
          </p:cNvSpPr>
          <p:nvPr>
            <p:ph type="title"/>
          </p:nvPr>
        </p:nvSpPr>
        <p:spPr/>
        <p:txBody>
          <a:bodyPr/>
          <a:lstStyle/>
          <a:p>
            <a:r>
              <a:rPr lang="en-US" sz="3600" dirty="0"/>
              <a:t>Decision Trees</a:t>
            </a:r>
            <a:endParaRPr lang="en-US" dirty="0"/>
          </a:p>
        </p:txBody>
      </p:sp>
      <p:pic>
        <p:nvPicPr>
          <p:cNvPr id="2050" name="Picture 2" descr="Decision-Tree-Element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1027" y="498768"/>
            <a:ext cx="3635762" cy="104407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DecisionCalc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7894" y="1949440"/>
            <a:ext cx="4464615" cy="2929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3246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01931" y="890954"/>
            <a:ext cx="3008197" cy="3872835"/>
          </a:xfrm>
        </p:spPr>
        <p:txBody>
          <a:bodyPr/>
          <a:lstStyle/>
          <a:p>
            <a:pPr marL="0" indent="0">
              <a:buNone/>
            </a:pPr>
            <a:r>
              <a:rPr lang="en-US" sz="2059" dirty="0">
                <a:latin typeface="+mn-lt"/>
              </a:rPr>
              <a:t>Explore our powerful interactive data </a:t>
            </a:r>
            <a:r>
              <a:rPr lang="en-US" sz="2059" dirty="0" err="1">
                <a:latin typeface="+mn-lt"/>
              </a:rPr>
              <a:t>modeller</a:t>
            </a:r>
            <a:r>
              <a:rPr lang="en-US" sz="2059" dirty="0">
                <a:latin typeface="+mn-lt"/>
              </a:rPr>
              <a:t> and watch the data unfold on business tax systems across 189 global economies.</a:t>
            </a:r>
          </a:p>
          <a:p>
            <a:pPr marL="0" indent="0">
              <a:buNone/>
            </a:pPr>
            <a:endParaRPr lang="en-US" sz="2059" dirty="0">
              <a:latin typeface="+mn-lt"/>
            </a:endParaRPr>
          </a:p>
          <a:p>
            <a:pPr marL="0" indent="0">
              <a:buNone/>
            </a:pPr>
            <a:r>
              <a:rPr lang="en-US" sz="2059" dirty="0">
                <a:latin typeface="+mn-lt"/>
                <a:hlinkClick r:id="rId2"/>
              </a:rPr>
              <a:t>http://www.pwc.com/gx/en/services/tax/paying-taxes-2016/comparative-modeller.html</a:t>
            </a:r>
            <a:r>
              <a:rPr lang="en-US" sz="2059" dirty="0">
                <a:latin typeface="+mn-lt"/>
              </a:rPr>
              <a:t> </a:t>
            </a:r>
          </a:p>
        </p:txBody>
      </p:sp>
      <p:sp>
        <p:nvSpPr>
          <p:cNvPr id="4" name="Title 3"/>
          <p:cNvSpPr>
            <a:spLocks noGrp="1"/>
          </p:cNvSpPr>
          <p:nvPr>
            <p:ph type="title"/>
          </p:nvPr>
        </p:nvSpPr>
        <p:spPr/>
        <p:txBody>
          <a:bodyPr/>
          <a:lstStyle/>
          <a:p>
            <a:r>
              <a:rPr lang="en-US" sz="3600" dirty="0"/>
              <a:t>Paying Taxes 2016</a:t>
            </a:r>
            <a:endParaRPr lang="en-US" dirty="0"/>
          </a:p>
        </p:txBody>
      </p:sp>
      <p:pic>
        <p:nvPicPr>
          <p:cNvPr id="3" name="Picture 2"/>
          <p:cNvPicPr>
            <a:picLocks noChangeAspect="1"/>
          </p:cNvPicPr>
          <p:nvPr/>
        </p:nvPicPr>
        <p:blipFill>
          <a:blip r:embed="rId3"/>
          <a:stretch>
            <a:fillRect/>
          </a:stretch>
        </p:blipFill>
        <p:spPr>
          <a:xfrm>
            <a:off x="3426543" y="1227171"/>
            <a:ext cx="5492436" cy="32004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713476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62" y="899974"/>
            <a:ext cx="5255639" cy="3644388"/>
          </a:xfrm>
        </p:spPr>
        <p:txBody>
          <a:bodyPr/>
          <a:lstStyle/>
          <a:p>
            <a:pPr marL="0" indent="0">
              <a:buNone/>
            </a:pPr>
            <a:endParaRPr lang="en-US" sz="3200" dirty="0"/>
          </a:p>
          <a:p>
            <a:pPr marL="0" indent="0">
              <a:buNone/>
            </a:pPr>
            <a:r>
              <a:rPr lang="ru-RU" sz="3200" dirty="0"/>
              <a:t>Олександр </a:t>
            </a:r>
            <a:r>
              <a:rPr lang="ru-RU" sz="3200" dirty="0" err="1"/>
              <a:t>Краковецький</a:t>
            </a:r>
            <a:endParaRPr lang="en-US" sz="3200" dirty="0"/>
          </a:p>
          <a:p>
            <a:pPr marL="0" indent="0">
              <a:buNone/>
            </a:pPr>
            <a:r>
              <a:rPr lang="en-US" sz="1800" dirty="0"/>
              <a:t>CEO, DevRain Solutions</a:t>
            </a:r>
          </a:p>
          <a:p>
            <a:pPr marL="0" indent="0">
              <a:buNone/>
            </a:pPr>
            <a:r>
              <a:rPr lang="ru-RU" sz="1800" dirty="0" err="1"/>
              <a:t>Експерт</a:t>
            </a:r>
            <a:r>
              <a:rPr lang="ru-RU" sz="1800" dirty="0"/>
              <a:t> Державного </a:t>
            </a:r>
            <a:r>
              <a:rPr lang="uk-UA" sz="1800" dirty="0"/>
              <a:t>агентства з питань електронного урядування України при підтримці ПРООН</a:t>
            </a:r>
            <a:br>
              <a:rPr lang="uk-UA" sz="2000" dirty="0"/>
            </a:br>
            <a:endParaRPr lang="en-US" sz="2000" dirty="0"/>
          </a:p>
          <a:p>
            <a:pPr marL="0" indent="0">
              <a:buNone/>
            </a:pPr>
            <a:r>
              <a:rPr lang="en-US" sz="2000" dirty="0">
                <a:hlinkClick r:id="rId2"/>
              </a:rPr>
              <a:t>alex.krakovetskiy@devrain.com</a:t>
            </a:r>
            <a:r>
              <a:rPr lang="ru-RU" sz="2000" dirty="0"/>
              <a:t> </a:t>
            </a:r>
          </a:p>
          <a:p>
            <a:pPr marL="0" indent="0">
              <a:buNone/>
            </a:pPr>
            <a:r>
              <a:rPr lang="en-US" sz="2000" dirty="0">
                <a:hlinkClick r:id="rId3"/>
              </a:rPr>
              <a:t>https://www.facebook.com/alex.krakovetskiy</a:t>
            </a:r>
            <a:r>
              <a:rPr lang="ru-RU" sz="2000" dirty="0"/>
              <a:t> </a:t>
            </a:r>
          </a:p>
          <a:p>
            <a:pPr marL="0" indent="0">
              <a:buNone/>
            </a:pPr>
            <a:r>
              <a:rPr lang="en-US" sz="2000" dirty="0"/>
              <a:t>@</a:t>
            </a:r>
            <a:r>
              <a:rPr lang="en-US" sz="2000" dirty="0" err="1"/>
              <a:t>msugvnua</a:t>
            </a:r>
            <a:endParaRPr lang="ru-RU" sz="2000" dirty="0"/>
          </a:p>
        </p:txBody>
      </p:sp>
      <p:sp>
        <p:nvSpPr>
          <p:cNvPr id="2" name="Title 1"/>
          <p:cNvSpPr>
            <a:spLocks noGrp="1"/>
          </p:cNvSpPr>
          <p:nvPr>
            <p:ph type="title"/>
          </p:nvPr>
        </p:nvSpPr>
        <p:spPr/>
        <p:txBody>
          <a:bodyPr/>
          <a:lstStyle/>
          <a:p>
            <a:r>
              <a:rPr lang="uk-UA" dirty="0"/>
              <a:t>Питання?</a:t>
            </a:r>
            <a:endParaRPr lang="en-US" dirty="0"/>
          </a:p>
        </p:txBody>
      </p:sp>
      <p:pic>
        <p:nvPicPr>
          <p:cNvPr id="6146" name="Picture 2" descr="Олександр Краковецький"/>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40255" y="472590"/>
            <a:ext cx="3048000" cy="304800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130564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Charts</a:t>
            </a:r>
            <a:endParaRPr lang="en-US" dirty="0"/>
          </a:p>
        </p:txBody>
      </p:sp>
      <p:sp>
        <p:nvSpPr>
          <p:cNvPr id="4" name="Text Placeholder 3"/>
          <p:cNvSpPr>
            <a:spLocks noGrp="1"/>
          </p:cNvSpPr>
          <p:nvPr>
            <p:ph type="body" sz="quarter" idx="10"/>
          </p:nvPr>
        </p:nvSpPr>
        <p:spPr>
          <a:xfrm>
            <a:off x="269263" y="986971"/>
            <a:ext cx="4716393" cy="3798276"/>
          </a:xfrm>
        </p:spPr>
        <p:txBody>
          <a:bodyPr numCol="1"/>
          <a:lstStyle/>
          <a:p>
            <a:pPr marL="457200" indent="-457200">
              <a:buFont typeface="+mj-lt"/>
              <a:buAutoNum type="arabicPeriod"/>
            </a:pPr>
            <a:r>
              <a:rPr lang="en-US" sz="2000" dirty="0">
                <a:latin typeface="+mn-lt"/>
              </a:rPr>
              <a:t>Bar chart</a:t>
            </a:r>
          </a:p>
          <a:p>
            <a:pPr marL="457200" indent="-457200">
              <a:buFont typeface="+mj-lt"/>
              <a:buAutoNum type="arabicPeriod"/>
            </a:pPr>
            <a:r>
              <a:rPr lang="en-US" sz="2000" dirty="0">
                <a:latin typeface="+mn-lt"/>
              </a:rPr>
              <a:t>Column Chart</a:t>
            </a:r>
          </a:p>
          <a:p>
            <a:pPr marL="457200" indent="-457200">
              <a:buFont typeface="+mj-lt"/>
              <a:buAutoNum type="arabicPeriod"/>
            </a:pPr>
            <a:r>
              <a:rPr lang="en-US" sz="2000" dirty="0">
                <a:latin typeface="+mn-lt"/>
              </a:rPr>
              <a:t>Combo Chart</a:t>
            </a:r>
          </a:p>
          <a:p>
            <a:pPr marL="457200" indent="-457200">
              <a:buFont typeface="+mj-lt"/>
              <a:buAutoNum type="arabicPeriod"/>
            </a:pPr>
            <a:r>
              <a:rPr lang="en-US" sz="2000" dirty="0">
                <a:latin typeface="+mn-lt"/>
              </a:rPr>
              <a:t>Line Chart </a:t>
            </a:r>
          </a:p>
          <a:p>
            <a:pPr marL="457200" indent="-457200">
              <a:buFont typeface="+mj-lt"/>
              <a:buAutoNum type="arabicPeriod"/>
            </a:pPr>
            <a:r>
              <a:rPr lang="en-US" sz="2000" dirty="0">
                <a:latin typeface="+mn-lt"/>
              </a:rPr>
              <a:t>Area Chart</a:t>
            </a:r>
          </a:p>
          <a:p>
            <a:pPr marL="457200" indent="-457200">
              <a:buFont typeface="+mj-lt"/>
              <a:buAutoNum type="arabicPeriod"/>
            </a:pPr>
            <a:r>
              <a:rPr lang="en-US" sz="2000" dirty="0">
                <a:latin typeface="+mn-lt"/>
              </a:rPr>
              <a:t>Stepped Area Chart</a:t>
            </a:r>
          </a:p>
          <a:p>
            <a:pPr marL="457200" indent="-457200">
              <a:buFont typeface="+mj-lt"/>
              <a:buAutoNum type="arabicPeriod"/>
            </a:pPr>
            <a:r>
              <a:rPr lang="en-US" sz="2000" dirty="0">
                <a:latin typeface="+mn-lt"/>
              </a:rPr>
              <a:t>Bubble Chart</a:t>
            </a:r>
          </a:p>
          <a:p>
            <a:pPr marL="457200" indent="-457200">
              <a:buFont typeface="+mj-lt"/>
              <a:buAutoNum type="arabicPeriod"/>
            </a:pPr>
            <a:r>
              <a:rPr lang="en-US" sz="2000" dirty="0">
                <a:latin typeface="+mn-lt"/>
              </a:rPr>
              <a:t>Gauge</a:t>
            </a:r>
          </a:p>
          <a:p>
            <a:pPr marL="457200" indent="-457200">
              <a:buFont typeface="+mj-lt"/>
              <a:buAutoNum type="arabicPeriod"/>
            </a:pPr>
            <a:r>
              <a:rPr lang="en-US" sz="2000" dirty="0">
                <a:latin typeface="+mn-lt"/>
              </a:rPr>
              <a:t>Candlestick Chart</a:t>
            </a:r>
          </a:p>
          <a:p>
            <a:pPr marL="457200" indent="-457200">
              <a:buFont typeface="+mj-lt"/>
              <a:buAutoNum type="arabicPeriod"/>
            </a:pPr>
            <a:r>
              <a:rPr lang="en-US" sz="2000" dirty="0">
                <a:latin typeface="+mn-lt"/>
              </a:rPr>
              <a:t>Histogram</a:t>
            </a:r>
          </a:p>
          <a:p>
            <a:pPr marL="457200" indent="-457200">
              <a:buFont typeface="+mj-lt"/>
              <a:buAutoNum type="arabicPeriod"/>
            </a:pPr>
            <a:r>
              <a:rPr lang="en-US" sz="2000" dirty="0">
                <a:latin typeface="+mn-lt"/>
              </a:rPr>
              <a:t>Pie chart</a:t>
            </a:r>
          </a:p>
        </p:txBody>
      </p:sp>
      <p:pic>
        <p:nvPicPr>
          <p:cNvPr id="5" name="Picture 4"/>
          <p:cNvPicPr>
            <a:picLocks noChangeAspect="1"/>
          </p:cNvPicPr>
          <p:nvPr/>
        </p:nvPicPr>
        <p:blipFill>
          <a:blip r:embed="rId2"/>
          <a:stretch>
            <a:fillRect/>
          </a:stretch>
        </p:blipFill>
        <p:spPr>
          <a:xfrm>
            <a:off x="3057319" y="760847"/>
            <a:ext cx="2666218" cy="1828800"/>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3"/>
          <a:stretch>
            <a:fillRect/>
          </a:stretch>
        </p:blipFill>
        <p:spPr>
          <a:xfrm>
            <a:off x="3944023" y="2447558"/>
            <a:ext cx="3177948" cy="1371600"/>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4"/>
          <a:stretch>
            <a:fillRect/>
          </a:stretch>
        </p:blipFill>
        <p:spPr>
          <a:xfrm>
            <a:off x="5665786" y="3625403"/>
            <a:ext cx="3168551" cy="1371600"/>
          </a:xfrm>
          <a:prstGeom prst="rect">
            <a:avLst/>
          </a:prstGeom>
          <a:ln>
            <a:noFill/>
          </a:ln>
          <a:effectLst>
            <a:outerShdw blurRad="292100" dist="139700" dir="2700000" algn="tl" rotWithShape="0">
              <a:srgbClr val="333333">
                <a:alpha val="65000"/>
              </a:srgbClr>
            </a:outerShdw>
          </a:effectLst>
        </p:spPr>
      </p:pic>
      <p:pic>
        <p:nvPicPr>
          <p:cNvPr id="8" name="Picture 7"/>
          <p:cNvPicPr>
            <a:picLocks noChangeAspect="1"/>
          </p:cNvPicPr>
          <p:nvPr/>
        </p:nvPicPr>
        <p:blipFill>
          <a:blip r:embed="rId5"/>
          <a:stretch>
            <a:fillRect/>
          </a:stretch>
        </p:blipFill>
        <p:spPr>
          <a:xfrm>
            <a:off x="5911371" y="166399"/>
            <a:ext cx="2870262" cy="1828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7412750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err="1"/>
              <a:t>Treemap</a:t>
            </a:r>
            <a:endParaRPr lang="en-US" dirty="0"/>
          </a:p>
        </p:txBody>
      </p:sp>
      <p:sp>
        <p:nvSpPr>
          <p:cNvPr id="4" name="Text Placeholder 3"/>
          <p:cNvSpPr>
            <a:spLocks noGrp="1"/>
          </p:cNvSpPr>
          <p:nvPr>
            <p:ph type="body" sz="quarter" idx="10"/>
          </p:nvPr>
        </p:nvSpPr>
        <p:spPr>
          <a:xfrm>
            <a:off x="269264" y="986971"/>
            <a:ext cx="3282458" cy="2351726"/>
          </a:xfrm>
        </p:spPr>
        <p:txBody>
          <a:bodyPr numCol="1"/>
          <a:lstStyle/>
          <a:p>
            <a:pPr marL="0" indent="0">
              <a:buNone/>
            </a:pPr>
            <a:r>
              <a:rPr lang="en-US" sz="2000" dirty="0">
                <a:latin typeface="+mn-lt"/>
              </a:rPr>
              <a:t>A visual representation of a data tree, where each node can have zero or more children, and one parent (except for the root, which has no parents). Each node is displayed as a rectangle, sized and colored according to values that you assign. Sizes and colors are valued relative to all other nodes in the graph. </a:t>
            </a:r>
          </a:p>
        </p:txBody>
      </p:sp>
      <p:pic>
        <p:nvPicPr>
          <p:cNvPr id="3074" name="Picture 2" descr="https://upload.wikimedia.org/wikipedia/commons/4/4e/2012_Ukraine_Products_Export_Treema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2367" y="770020"/>
            <a:ext cx="4752991"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361549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err="1"/>
              <a:t>Geochart</a:t>
            </a:r>
            <a:endParaRPr lang="en-US" dirty="0"/>
          </a:p>
        </p:txBody>
      </p:sp>
      <p:sp>
        <p:nvSpPr>
          <p:cNvPr id="4" name="Text Placeholder 3"/>
          <p:cNvSpPr>
            <a:spLocks noGrp="1"/>
          </p:cNvSpPr>
          <p:nvPr>
            <p:ph type="body" sz="quarter" idx="10"/>
          </p:nvPr>
        </p:nvSpPr>
        <p:spPr>
          <a:xfrm>
            <a:off x="269264" y="986971"/>
            <a:ext cx="3835912" cy="3644388"/>
          </a:xfrm>
        </p:spPr>
        <p:txBody>
          <a:bodyPr numCol="1"/>
          <a:lstStyle/>
          <a:p>
            <a:pPr marL="0" indent="0">
              <a:buNone/>
            </a:pPr>
            <a:r>
              <a:rPr lang="en-US" sz="2000" dirty="0">
                <a:latin typeface="+mn-lt"/>
              </a:rPr>
              <a:t>Map of a country, a continent, or a region with areas identified in one of three ways:</a:t>
            </a:r>
          </a:p>
          <a:p>
            <a:r>
              <a:rPr lang="en-US" sz="2000" dirty="0">
                <a:latin typeface="+mn-lt"/>
              </a:rPr>
              <a:t>The region mode colors whole regions, such as countries, provinces, or states.</a:t>
            </a:r>
          </a:p>
          <a:p>
            <a:r>
              <a:rPr lang="en-US" sz="2000" dirty="0">
                <a:latin typeface="+mn-lt"/>
              </a:rPr>
              <a:t>The markers mode uses circles to designate regions that are scaled according to a value that you specify.</a:t>
            </a:r>
          </a:p>
          <a:p>
            <a:r>
              <a:rPr lang="en-US" sz="2000" dirty="0">
                <a:latin typeface="+mn-lt"/>
              </a:rPr>
              <a:t>The text mode labels the regions with identifiers.</a:t>
            </a:r>
          </a:p>
        </p:txBody>
      </p:sp>
      <p:pic>
        <p:nvPicPr>
          <p:cNvPr id="2" name="Picture 1"/>
          <p:cNvPicPr>
            <a:picLocks noChangeAspect="1"/>
          </p:cNvPicPr>
          <p:nvPr/>
        </p:nvPicPr>
        <p:blipFill>
          <a:blip r:embed="rId2"/>
          <a:stretch>
            <a:fillRect/>
          </a:stretch>
        </p:blipFill>
        <p:spPr>
          <a:xfrm>
            <a:off x="4793266" y="554510"/>
            <a:ext cx="3638577" cy="411483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5179709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err="1"/>
              <a:t>Geochart</a:t>
            </a:r>
            <a:endParaRPr lang="en-US" dirty="0"/>
          </a:p>
        </p:txBody>
      </p:sp>
      <p:sp>
        <p:nvSpPr>
          <p:cNvPr id="4" name="Text Placeholder 3"/>
          <p:cNvSpPr>
            <a:spLocks noGrp="1"/>
          </p:cNvSpPr>
          <p:nvPr>
            <p:ph type="body" sz="quarter" idx="10"/>
          </p:nvPr>
        </p:nvSpPr>
        <p:spPr>
          <a:xfrm>
            <a:off x="269263" y="986971"/>
            <a:ext cx="2858947" cy="4167608"/>
          </a:xfrm>
        </p:spPr>
        <p:txBody>
          <a:bodyPr numCol="1"/>
          <a:lstStyle/>
          <a:p>
            <a:pPr marL="457200" indent="-457200">
              <a:buFont typeface="+mj-lt"/>
              <a:buAutoNum type="arabicPeriod"/>
            </a:pPr>
            <a:r>
              <a:rPr lang="en-US" sz="2000" dirty="0">
                <a:latin typeface="+mn-lt"/>
              </a:rPr>
              <a:t>3G map</a:t>
            </a:r>
          </a:p>
          <a:p>
            <a:pPr marL="457200" indent="-457200">
              <a:buFont typeface="+mj-lt"/>
              <a:buAutoNum type="arabicPeriod"/>
            </a:pPr>
            <a:r>
              <a:rPr lang="en-US" sz="2000" dirty="0">
                <a:latin typeface="+mn-lt"/>
              </a:rPr>
              <a:t>Airlines</a:t>
            </a:r>
            <a:endParaRPr lang="uk-UA" sz="2000" dirty="0">
              <a:latin typeface="+mn-lt"/>
            </a:endParaRPr>
          </a:p>
          <a:p>
            <a:pPr marL="457200" indent="-457200">
              <a:buFont typeface="+mj-lt"/>
              <a:buAutoNum type="arabicPeriod"/>
            </a:pPr>
            <a:endParaRPr lang="uk-UA" sz="2000" dirty="0">
              <a:latin typeface="+mn-lt"/>
            </a:endParaRPr>
          </a:p>
          <a:p>
            <a:pPr marL="457200" indent="-457200">
              <a:buFont typeface="+mj-lt"/>
              <a:buAutoNum type="arabicPeriod"/>
            </a:pPr>
            <a:endParaRPr lang="uk-UA" sz="2000" dirty="0">
              <a:latin typeface="+mn-lt"/>
            </a:endParaRPr>
          </a:p>
          <a:p>
            <a:pPr marL="457200" indent="-457200">
              <a:buFont typeface="+mj-lt"/>
              <a:buAutoNum type="arabicPeriod"/>
            </a:pPr>
            <a:endParaRPr lang="uk-UA" sz="2000" dirty="0">
              <a:latin typeface="+mn-lt"/>
            </a:endParaRPr>
          </a:p>
          <a:p>
            <a:pPr marL="457200" indent="-457200">
              <a:buFont typeface="+mj-lt"/>
              <a:buAutoNum type="arabicPeriod"/>
            </a:pPr>
            <a:endParaRPr lang="uk-UA" sz="2000" dirty="0">
              <a:latin typeface="+mn-lt"/>
            </a:endParaRPr>
          </a:p>
          <a:p>
            <a:pPr marL="0" indent="0">
              <a:buNone/>
            </a:pPr>
            <a:r>
              <a:rPr lang="en-US" sz="2000" dirty="0">
                <a:latin typeface="+mn-lt"/>
                <a:hlinkClick r:id="rId2"/>
              </a:rPr>
              <a:t>http://businessviews.com.ua/ru/studies/id/18-kart-i-grafikov-kotorye-pokazyvajut-realnyj-uroven-razvitija-ukrainy-1087/</a:t>
            </a:r>
            <a:r>
              <a:rPr lang="uk-UA" sz="2000" dirty="0">
                <a:latin typeface="+mn-lt"/>
              </a:rPr>
              <a:t> </a:t>
            </a:r>
            <a:r>
              <a:rPr lang="en-US" sz="2000" dirty="0">
                <a:latin typeface="+mn-lt"/>
              </a:rPr>
              <a:t> </a:t>
            </a:r>
          </a:p>
          <a:p>
            <a:pPr marL="457200" indent="-457200">
              <a:buFont typeface="+mj-lt"/>
              <a:buAutoNum type="arabicPeriod"/>
            </a:pPr>
            <a:endParaRPr lang="en-US" sz="2000" dirty="0">
              <a:latin typeface="+mn-lt"/>
            </a:endParaRPr>
          </a:p>
        </p:txBody>
      </p:sp>
      <p:pic>
        <p:nvPicPr>
          <p:cNvPr id="5" name="Picture 2" descr="Карта 3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1683" y="217136"/>
            <a:ext cx="5115525"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122" name="Picture 2" descr="Количество самолетов над странами"/>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8759" y="1992162"/>
            <a:ext cx="5178901" cy="292608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22513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fade">
                                      <p:cBhvr>
                                        <p:cTn id="7" dur="1000"/>
                                        <p:tgtEl>
                                          <p:spTgt spid="5122"/>
                                        </p:tgtEl>
                                      </p:cBhvr>
                                    </p:animEffect>
                                    <p:anim calcmode="lin" valueType="num">
                                      <p:cBhvr>
                                        <p:cTn id="8" dur="1000" fill="hold"/>
                                        <p:tgtEl>
                                          <p:spTgt spid="5122"/>
                                        </p:tgtEl>
                                        <p:attrNameLst>
                                          <p:attrName>ppt_x</p:attrName>
                                        </p:attrNameLst>
                                      </p:cBhvr>
                                      <p:tavLst>
                                        <p:tav tm="0">
                                          <p:val>
                                            <p:strVal val="#ppt_x"/>
                                          </p:val>
                                        </p:tav>
                                        <p:tav tm="100000">
                                          <p:val>
                                            <p:strVal val="#ppt_x"/>
                                          </p:val>
                                        </p:tav>
                                      </p:tavLst>
                                    </p:anim>
                                    <p:anim calcmode="lin" valueType="num">
                                      <p:cBhvr>
                                        <p:cTn id="9" dur="1000" fill="hold"/>
                                        <p:tgtEl>
                                          <p:spTgt spid="51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Geo + </a:t>
            </a:r>
            <a:r>
              <a:rPr lang="en-US" sz="4000" dirty="0" err="1"/>
              <a:t>Heatmaps</a:t>
            </a:r>
            <a:endParaRPr lang="en-US" dirty="0"/>
          </a:p>
        </p:txBody>
      </p:sp>
      <p:sp>
        <p:nvSpPr>
          <p:cNvPr id="4" name="Text Placeholder 3"/>
          <p:cNvSpPr>
            <a:spLocks noGrp="1"/>
          </p:cNvSpPr>
          <p:nvPr>
            <p:ph type="body" sz="quarter" idx="10"/>
          </p:nvPr>
        </p:nvSpPr>
        <p:spPr>
          <a:xfrm>
            <a:off x="269263" y="986971"/>
            <a:ext cx="2858947" cy="3367389"/>
          </a:xfrm>
        </p:spPr>
        <p:txBody>
          <a:bodyPr numCol="1"/>
          <a:lstStyle/>
          <a:p>
            <a:pPr marL="0" indent="0">
              <a:buNone/>
            </a:pPr>
            <a:r>
              <a:rPr lang="en-US" sz="2000" dirty="0">
                <a:latin typeface="+mn-lt"/>
              </a:rPr>
              <a:t>A heat map (or </a:t>
            </a:r>
            <a:r>
              <a:rPr lang="en-US" sz="2000" dirty="0" err="1">
                <a:latin typeface="+mn-lt"/>
              </a:rPr>
              <a:t>heatmap</a:t>
            </a:r>
            <a:r>
              <a:rPr lang="en-US" sz="2000" dirty="0">
                <a:latin typeface="+mn-lt"/>
              </a:rPr>
              <a:t>) is a graphical representation of data where the individual values contained in a matrix are represented as colors.</a:t>
            </a:r>
          </a:p>
          <a:p>
            <a:pPr marL="457200" indent="-457200">
              <a:buFont typeface="+mj-lt"/>
              <a:buAutoNum type="arabicPeriod"/>
            </a:pPr>
            <a:endParaRPr lang="en-US" sz="2000" dirty="0">
              <a:latin typeface="+mn-lt"/>
            </a:endParaRPr>
          </a:p>
          <a:p>
            <a:pPr marL="457200" indent="-457200">
              <a:buFont typeface="+mj-lt"/>
              <a:buAutoNum type="arabicPeriod"/>
            </a:pPr>
            <a:r>
              <a:rPr lang="en-US" sz="2000" dirty="0">
                <a:latin typeface="+mn-lt"/>
              </a:rPr>
              <a:t>McDonalds</a:t>
            </a:r>
          </a:p>
          <a:p>
            <a:pPr marL="457200" indent="-457200">
              <a:buFont typeface="+mj-lt"/>
              <a:buAutoNum type="arabicPeriod"/>
            </a:pPr>
            <a:r>
              <a:rPr lang="en-US" sz="2000" dirty="0">
                <a:latin typeface="+mn-lt"/>
              </a:rPr>
              <a:t>Countries by income </a:t>
            </a:r>
          </a:p>
        </p:txBody>
      </p:sp>
      <p:pic>
        <p:nvPicPr>
          <p:cNvPr id="7170" name="Picture 2" descr="Рестораны McDonald&quot;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9846" y="1298361"/>
            <a:ext cx="5357811" cy="27432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7172" name="Picture 4" descr="ВВП на душу населения в Европе"/>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3745" y="886487"/>
            <a:ext cx="4886325" cy="41148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45062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172"/>
                                        </p:tgtEl>
                                        <p:attrNameLst>
                                          <p:attrName>style.visibility</p:attrName>
                                        </p:attrNameLst>
                                      </p:cBhvr>
                                      <p:to>
                                        <p:strVal val="visible"/>
                                      </p:to>
                                    </p:set>
                                    <p:animEffect transition="in" filter="fade">
                                      <p:cBhvr>
                                        <p:cTn id="7" dur="1000"/>
                                        <p:tgtEl>
                                          <p:spTgt spid="7172"/>
                                        </p:tgtEl>
                                      </p:cBhvr>
                                    </p:animEffect>
                                    <p:anim calcmode="lin" valueType="num">
                                      <p:cBhvr>
                                        <p:cTn id="8" dur="1000" fill="hold"/>
                                        <p:tgtEl>
                                          <p:spTgt spid="7172"/>
                                        </p:tgtEl>
                                        <p:attrNameLst>
                                          <p:attrName>ppt_x</p:attrName>
                                        </p:attrNameLst>
                                      </p:cBhvr>
                                      <p:tavLst>
                                        <p:tav tm="0">
                                          <p:val>
                                            <p:strVal val="#ppt_x"/>
                                          </p:val>
                                        </p:tav>
                                        <p:tav tm="100000">
                                          <p:val>
                                            <p:strVal val="#ppt_x"/>
                                          </p:val>
                                        </p:tav>
                                      </p:tavLst>
                                    </p:anim>
                                    <p:anim calcmode="lin" valueType="num">
                                      <p:cBhvr>
                                        <p:cTn id="9" dur="1000" fill="hold"/>
                                        <p:tgtEl>
                                          <p:spTgt spid="71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Geo + </a:t>
            </a:r>
            <a:r>
              <a:rPr lang="en-US" sz="4000" dirty="0" err="1"/>
              <a:t>Heatmaps</a:t>
            </a:r>
            <a:endParaRPr lang="en-US" dirty="0"/>
          </a:p>
        </p:txBody>
      </p:sp>
      <p:sp>
        <p:nvSpPr>
          <p:cNvPr id="4" name="Text Placeholder 3"/>
          <p:cNvSpPr>
            <a:spLocks noGrp="1"/>
          </p:cNvSpPr>
          <p:nvPr>
            <p:ph type="body" sz="quarter" idx="10"/>
          </p:nvPr>
        </p:nvSpPr>
        <p:spPr>
          <a:xfrm>
            <a:off x="269263" y="986971"/>
            <a:ext cx="2858947" cy="751288"/>
          </a:xfrm>
        </p:spPr>
        <p:txBody>
          <a:bodyPr numCol="1"/>
          <a:lstStyle/>
          <a:p>
            <a:pPr marL="0" indent="0">
              <a:buNone/>
            </a:pPr>
            <a:r>
              <a:rPr lang="en-US" sz="2000" dirty="0">
                <a:latin typeface="+mn-lt"/>
              </a:rPr>
              <a:t>Level of corruption</a:t>
            </a:r>
          </a:p>
          <a:p>
            <a:pPr marL="0" indent="0">
              <a:buNone/>
            </a:pPr>
            <a:r>
              <a:rPr lang="en-US" sz="2000" dirty="0">
                <a:latin typeface="+mn-lt"/>
              </a:rPr>
              <a:t>PayPal</a:t>
            </a:r>
          </a:p>
        </p:txBody>
      </p:sp>
      <p:pic>
        <p:nvPicPr>
          <p:cNvPr id="8194" name="Picture 2" descr="Индекс восприятия коррупции"/>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950" y="1795323"/>
            <a:ext cx="7290205" cy="32004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8196" name="Picture 4" descr="Система Pay Pa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27318" y="217136"/>
            <a:ext cx="4876799"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13913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196"/>
                                        </p:tgtEl>
                                        <p:attrNameLst>
                                          <p:attrName>style.visibility</p:attrName>
                                        </p:attrNameLst>
                                      </p:cBhvr>
                                      <p:to>
                                        <p:strVal val="visible"/>
                                      </p:to>
                                    </p:set>
                                    <p:animEffect transition="in" filter="fade">
                                      <p:cBhvr>
                                        <p:cTn id="7" dur="1000"/>
                                        <p:tgtEl>
                                          <p:spTgt spid="8196"/>
                                        </p:tgtEl>
                                      </p:cBhvr>
                                    </p:animEffect>
                                    <p:anim calcmode="lin" valueType="num">
                                      <p:cBhvr>
                                        <p:cTn id="8" dur="1000" fill="hold"/>
                                        <p:tgtEl>
                                          <p:spTgt spid="8196"/>
                                        </p:tgtEl>
                                        <p:attrNameLst>
                                          <p:attrName>ppt_x</p:attrName>
                                        </p:attrNameLst>
                                      </p:cBhvr>
                                      <p:tavLst>
                                        <p:tav tm="0">
                                          <p:val>
                                            <p:strVal val="#ppt_x"/>
                                          </p:val>
                                        </p:tav>
                                        <p:tav tm="100000">
                                          <p:val>
                                            <p:strVal val="#ppt_x"/>
                                          </p:val>
                                        </p:tav>
                                      </p:tavLst>
                                    </p:anim>
                                    <p:anim calcmode="lin" valueType="num">
                                      <p:cBhvr>
                                        <p:cTn id="9" dur="1000" fill="hold"/>
                                        <p:tgtEl>
                                          <p:spTgt spid="819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01931" y="1434830"/>
            <a:ext cx="3484852" cy="3328959"/>
          </a:xfrm>
        </p:spPr>
        <p:txBody>
          <a:bodyPr/>
          <a:lstStyle/>
          <a:p>
            <a:pPr marL="0" indent="0">
              <a:buNone/>
            </a:pPr>
            <a:r>
              <a:rPr lang="en-US" sz="2000" dirty="0">
                <a:latin typeface="+mn-lt"/>
              </a:rPr>
              <a:t>The number of infected people, measured over 70-some years and across all 50 states and the District of Columbia, generally declined after vaccines were introduced. The heat maps show number of cases per 100,000 people.</a:t>
            </a:r>
          </a:p>
          <a:p>
            <a:pPr marL="0" indent="0">
              <a:buNone/>
            </a:pPr>
            <a:r>
              <a:rPr lang="en-US" sz="2000" dirty="0">
                <a:latin typeface="+mn-lt"/>
                <a:hlinkClick r:id="rId2"/>
              </a:rPr>
              <a:t>http://graphics.wsj.com/infectious-diseases-and-vaccines/</a:t>
            </a:r>
            <a:r>
              <a:rPr lang="en-US" sz="2000" dirty="0">
                <a:latin typeface="+mn-lt"/>
              </a:rPr>
              <a:t> </a:t>
            </a:r>
          </a:p>
        </p:txBody>
      </p:sp>
      <p:sp>
        <p:nvSpPr>
          <p:cNvPr id="4" name="Title 3"/>
          <p:cNvSpPr>
            <a:spLocks noGrp="1"/>
          </p:cNvSpPr>
          <p:nvPr>
            <p:ph type="title"/>
          </p:nvPr>
        </p:nvSpPr>
        <p:spPr/>
        <p:txBody>
          <a:bodyPr/>
          <a:lstStyle/>
          <a:p>
            <a:r>
              <a:rPr lang="en-US" sz="3600" dirty="0"/>
              <a:t>Battling Infectious Diseases in the 20th Century: The Impact of Vaccines</a:t>
            </a:r>
            <a:endParaRPr lang="en-US" dirty="0"/>
          </a:p>
        </p:txBody>
      </p:sp>
      <p:pic>
        <p:nvPicPr>
          <p:cNvPr id="6" name="Picture 5"/>
          <p:cNvPicPr>
            <a:picLocks noChangeAspect="1"/>
          </p:cNvPicPr>
          <p:nvPr/>
        </p:nvPicPr>
        <p:blipFill>
          <a:blip r:embed="rId3"/>
          <a:stretch>
            <a:fillRect/>
          </a:stretch>
        </p:blipFill>
        <p:spPr>
          <a:xfrm>
            <a:off x="3939155" y="1507788"/>
            <a:ext cx="4846014" cy="347472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91905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Anomaly detection</a:t>
            </a:r>
            <a:endParaRPr lang="en-US" dirty="0"/>
          </a:p>
        </p:txBody>
      </p:sp>
      <p:sp>
        <p:nvSpPr>
          <p:cNvPr id="4" name="Text Placeholder 3"/>
          <p:cNvSpPr>
            <a:spLocks noGrp="1"/>
          </p:cNvSpPr>
          <p:nvPr>
            <p:ph type="body" sz="quarter" idx="10"/>
          </p:nvPr>
        </p:nvSpPr>
        <p:spPr>
          <a:xfrm>
            <a:off x="269263" y="986971"/>
            <a:ext cx="3826286" cy="2905724"/>
          </a:xfrm>
        </p:spPr>
        <p:txBody>
          <a:bodyPr numCol="1"/>
          <a:lstStyle/>
          <a:p>
            <a:pPr marL="0" indent="0">
              <a:buNone/>
            </a:pPr>
            <a:r>
              <a:rPr lang="en-US" sz="2000" dirty="0">
                <a:latin typeface="+mn-lt"/>
              </a:rPr>
              <a:t>In data mining, anomaly detection (also outlier detection) is the identification of items, events or observations which do not conform to an expected pattern or other items in a dataset.</a:t>
            </a:r>
          </a:p>
        </p:txBody>
      </p:sp>
      <p:pic>
        <p:nvPicPr>
          <p:cNvPr id="6" name="Picture 4" descr="http://i.stack.imgur.com/97PX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0297" y="1197129"/>
            <a:ext cx="3615558"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7824254"/>
      </p:ext>
    </p:extLst>
  </p:cSld>
  <p:clrMapOvr>
    <a:masterClrMapping/>
  </p:clrMapOvr>
  <p:transition>
    <p:fade/>
  </p:transition>
</p:sld>
</file>

<file path=ppt/theme/theme1.xml><?xml version="1.0" encoding="utf-8"?>
<a:theme xmlns:a="http://schemas.openxmlformats.org/drawingml/2006/main" name="Titles &amp; Breakers">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Generic Content">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5_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505</Words>
  <Application>Microsoft Office PowerPoint</Application>
  <PresentationFormat>On-screen Show (16:9)</PresentationFormat>
  <Paragraphs>85</Paragraphs>
  <Slides>17</Slides>
  <Notes>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17</vt:i4>
      </vt:variant>
    </vt:vector>
  </HeadingPairs>
  <TitlesOfParts>
    <vt:vector size="27" baseType="lpstr">
      <vt:lpstr>Arial</vt:lpstr>
      <vt:lpstr>Consolas</vt:lpstr>
      <vt:lpstr>Segoe</vt:lpstr>
      <vt:lpstr>Segoe UI</vt:lpstr>
      <vt:lpstr>Segoe UI Light</vt:lpstr>
      <vt:lpstr>Segoe ui light (Headings)</vt:lpstr>
      <vt:lpstr>Wingdings</vt:lpstr>
      <vt:lpstr>Titles &amp; Breakers</vt:lpstr>
      <vt:lpstr>Generic Content</vt:lpstr>
      <vt:lpstr>5_COLOR TEMPLATE</vt:lpstr>
      <vt:lpstr>Data Visualization as Art: Theory and Practice</vt:lpstr>
      <vt:lpstr>Charts</vt:lpstr>
      <vt:lpstr>Treemap</vt:lpstr>
      <vt:lpstr>Geochart</vt:lpstr>
      <vt:lpstr>Geochart</vt:lpstr>
      <vt:lpstr>Geo + Heatmaps</vt:lpstr>
      <vt:lpstr>Geo + Heatmaps</vt:lpstr>
      <vt:lpstr>Battling Infectious Diseases in the 20th Century: The Impact of Vaccines</vt:lpstr>
      <vt:lpstr>Anomaly detection</vt:lpstr>
      <vt:lpstr>Clustering </vt:lpstr>
      <vt:lpstr>Communities</vt:lpstr>
      <vt:lpstr>Palantir</vt:lpstr>
      <vt:lpstr>Regression</vt:lpstr>
      <vt:lpstr>Regression</vt:lpstr>
      <vt:lpstr>Decision Trees</vt:lpstr>
      <vt:lpstr>Paying Taxes 2016</vt:lpstr>
      <vt:lpstr>Питання?</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Міжнародний та вітчизняний досвід успішного використання відкритих даних</dc:title>
  <dc:subject/>
  <dc:creator/>
  <cp:keywords/>
  <dc:description/>
  <cp:lastModifiedBy/>
  <cp:revision>9</cp:revision>
  <dcterms:created xsi:type="dcterms:W3CDTF">2014-11-11T20:55:08Z</dcterms:created>
  <dcterms:modified xsi:type="dcterms:W3CDTF">2016-06-01T12:23:05Z</dcterms:modified>
</cp:coreProperties>
</file>